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65" r:id="rId4"/>
    <p:sldId id="261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2" autoAdjust="0"/>
    <p:restoredTop sz="94660"/>
  </p:normalViewPr>
  <p:slideViewPr>
    <p:cSldViewPr>
      <p:cViewPr varScale="1">
        <p:scale>
          <a:sx n="96" d="100"/>
          <a:sy n="96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E8D9F-29EE-4255-9FBF-FDD7327138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42EBC-DCC8-4AE8-B0BD-D0961C4060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F4D2-47D1-42CB-90F7-36C8642D8383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3C7CD-EFB3-4B53-BDF0-93603F90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89F9-120B-46B1-AA77-37A36A46B3FD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3466-C884-4B69-A813-F0812BBF625F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0B8A-2752-40F6-965D-99250AE4234C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E96-70E4-4CF1-A045-EAE6011E3FE7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761E-15F5-4650-A89E-E10E2E31C2FC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A90F-9623-4D65-9331-5E937E28D082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7068-3EEF-4A51-B6A9-9B49EFD0C9D5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F93E-CF72-49A4-83D9-7B23C347D3D6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D642-0F40-45FE-88A5-228DB69EDFCB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C924-D0CB-41BF-888C-0AEEFABFDE2B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6A-42CF-4B8E-8466-13E38F3BEE3E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8BEC3-3DB0-4BDF-B2E1-03FDA630084A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BF99-0F13-4114-9CD2-E6D468EB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accent1">
                    <a:lumMod val="75000"/>
                  </a:schemeClr>
                </a:solidFill>
              </a:rPr>
              <a:t>Projektas </a:t>
            </a:r>
            <a:r>
              <a:rPr lang="lt-LT" sz="3600" dirty="0" smtClean="0">
                <a:solidFill>
                  <a:schemeClr val="accent1">
                    <a:lumMod val="75000"/>
                  </a:schemeClr>
                </a:solidFill>
              </a:rPr>
              <a:t>„Laisvės </a:t>
            </a:r>
            <a:r>
              <a:rPr lang="lt-LT" sz="3600" dirty="0" smtClean="0">
                <a:solidFill>
                  <a:schemeClr val="accent1">
                    <a:lumMod val="75000"/>
                  </a:schemeClr>
                </a:solidFill>
              </a:rPr>
              <a:t>veidai” (2021 m.)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1558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lt-L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TIKSLAS</a:t>
            </a:r>
          </a:p>
          <a:p>
            <a:pPr marL="0" indent="0">
              <a:buNone/>
            </a:pPr>
            <a:r>
              <a:rPr lang="lt-LT" dirty="0" smtClean="0"/>
              <a:t>Skatinti </a:t>
            </a:r>
            <a:r>
              <a:rPr lang="lt-LT" dirty="0" smtClean="0"/>
              <a:t>I-III klasių mokinius domėtis laisvės fenomenu, kaip jis siejasi su žmogaus būtimi, kasdienybe ir kokį vaidmenį vaidina kiekvieno gyvenime.</a:t>
            </a:r>
          </a:p>
          <a:p>
            <a:pPr algn="ctr">
              <a:buNone/>
            </a:pPr>
            <a:r>
              <a:rPr lang="lt-L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UŽDAVINIAI</a:t>
            </a:r>
          </a:p>
          <a:p>
            <a:pPr>
              <a:buNone/>
            </a:pPr>
            <a:r>
              <a:rPr lang="lt-LT" dirty="0" smtClean="0"/>
              <a:t>1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. Ieškoti, tyrinėti </a:t>
            </a:r>
            <a:r>
              <a:rPr lang="lt-LT" dirty="0" smtClean="0"/>
              <a:t>laisvės esmę, įvertinti reikšmę bei vertę kiekvienam iš mūsų.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2.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Panaudoti socialinius gebėjimus bei įgūdžius veiksmingam </a:t>
            </a:r>
            <a:r>
              <a:rPr lang="lt-LT" dirty="0" smtClean="0"/>
              <a:t>nuotoliniam/ kontaktiniam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bendravimui</a:t>
            </a:r>
            <a:r>
              <a:rPr lang="lt-LT" dirty="0" smtClean="0">
                <a:solidFill>
                  <a:srgbClr val="FF0000"/>
                </a:solidFill>
              </a:rPr>
              <a:t> </a:t>
            </a:r>
            <a:r>
              <a:rPr lang="lt-LT" dirty="0" smtClean="0"/>
              <a:t>porose, grupėse įvairiose edukacinėse erdvėse vykdant projekto veiklas.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3.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Pritaikyti įgytas patirtis </a:t>
            </a:r>
            <a:r>
              <a:rPr lang="lt-LT" dirty="0" smtClean="0"/>
              <a:t>realiose socialinėse situacijose,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siekiant akademinės pažangos</a:t>
            </a:r>
            <a:r>
              <a:rPr lang="lt-LT" dirty="0" smtClean="0"/>
              <a:t>. 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Vaizdas:Gargždų gimnazija Vaivorykštė, logo.jpg – Vikiped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85478" cy="1485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Atrasti laisvę...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08722"/>
          <a:ext cx="8229600" cy="57500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5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68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00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,„Laisvės mozaika“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613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1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1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" name="Picture 4" descr="Reed Plume Waterfront - Free photo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82764"/>
            <a:ext cx="2376264" cy="775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lt-L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Kaip tavo vykdytame projekte atsispindėjo LAISVĖS tema?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5600" dirty="0" err="1" smtClean="0"/>
              <a:t>kalbėjome</a:t>
            </a:r>
            <a:r>
              <a:rPr lang="en-US" sz="5600" dirty="0" smtClean="0"/>
              <a:t> </a:t>
            </a:r>
            <a:r>
              <a:rPr lang="en-US" sz="5600" dirty="0" err="1" smtClean="0"/>
              <a:t>apie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lyčių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lygybę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/>
              <a:t>šių</a:t>
            </a:r>
            <a:r>
              <a:rPr lang="en-US" sz="5600" dirty="0" smtClean="0"/>
              <a:t> </a:t>
            </a:r>
            <a:r>
              <a:rPr lang="en-US" sz="5600" dirty="0" err="1" smtClean="0"/>
              <a:t>laikų</a:t>
            </a:r>
            <a:r>
              <a:rPr lang="en-US" sz="5600" dirty="0" smtClean="0"/>
              <a:t> </a:t>
            </a:r>
            <a:r>
              <a:rPr lang="en-US" sz="5600" dirty="0" err="1" smtClean="0"/>
              <a:t>visuomenėje</a:t>
            </a:r>
            <a:r>
              <a:rPr lang="en-US" sz="5600" dirty="0" smtClean="0"/>
              <a:t>. </a:t>
            </a:r>
          </a:p>
          <a:p>
            <a:pPr algn="ctr"/>
            <a:r>
              <a:rPr lang="en-US" sz="5600" dirty="0" err="1" smtClean="0"/>
              <a:t>pristatymas</a:t>
            </a:r>
            <a:r>
              <a:rPr lang="en-US" sz="5600" dirty="0" smtClean="0"/>
              <a:t> </a:t>
            </a:r>
            <a:r>
              <a:rPr lang="en-US" sz="5600" dirty="0" err="1" smtClean="0"/>
              <a:t>apie</a:t>
            </a:r>
            <a:r>
              <a:rPr lang="en-US" sz="5600" dirty="0" smtClean="0"/>
              <a:t> </a:t>
            </a:r>
            <a:r>
              <a:rPr lang="en-US" sz="5600" dirty="0" err="1" smtClean="0"/>
              <a:t>laisvę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Mūsų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šalyje</a:t>
            </a:r>
            <a:r>
              <a:rPr lang="en-US" sz="5600" dirty="0" smtClean="0"/>
              <a:t>, </a:t>
            </a:r>
            <a:r>
              <a:rPr lang="en-US" sz="5600" dirty="0" err="1" smtClean="0"/>
              <a:t>Mūsų</a:t>
            </a:r>
            <a:r>
              <a:rPr lang="en-US" sz="5600" dirty="0" smtClean="0"/>
              <a:t> </a:t>
            </a:r>
            <a:r>
              <a:rPr lang="en-US" sz="5600" dirty="0" err="1" smtClean="0"/>
              <a:t>krašte</a:t>
            </a:r>
            <a:r>
              <a:rPr lang="en-US" sz="5600" dirty="0" smtClean="0"/>
              <a:t>.</a:t>
            </a:r>
          </a:p>
          <a:p>
            <a:pPr algn="ctr"/>
            <a:r>
              <a:rPr lang="en-US" sz="5600" dirty="0" err="1" smtClean="0"/>
              <a:t>nevaldomas</a:t>
            </a:r>
            <a:r>
              <a:rPr lang="en-US" sz="5600" dirty="0" smtClean="0"/>
              <a:t> </a:t>
            </a:r>
            <a:r>
              <a:rPr lang="en-US" sz="5600" dirty="0" err="1" smtClean="0"/>
              <a:t>žmogus</a:t>
            </a:r>
            <a:r>
              <a:rPr lang="en-US" sz="5600" dirty="0" smtClean="0"/>
              <a:t>, </a:t>
            </a:r>
            <a:r>
              <a:rPr lang="en-US" sz="5600" dirty="0" err="1" smtClean="0"/>
              <a:t>ar</a:t>
            </a:r>
            <a:r>
              <a:rPr lang="en-US" sz="5600" dirty="0" smtClean="0"/>
              <a:t> </a:t>
            </a:r>
            <a:r>
              <a:rPr lang="en-US" sz="5600" dirty="0" err="1" smtClean="0"/>
              <a:t>jis</a:t>
            </a:r>
            <a:r>
              <a:rPr lang="en-US" sz="5600" dirty="0" smtClean="0"/>
              <a:t> </a:t>
            </a:r>
            <a:r>
              <a:rPr lang="en-US" sz="5600" dirty="0" err="1" smtClean="0"/>
              <a:t>laisvas</a:t>
            </a:r>
            <a:r>
              <a:rPr lang="en-US" sz="5600" dirty="0" smtClean="0"/>
              <a:t>?</a:t>
            </a:r>
          </a:p>
          <a:p>
            <a:pPr algn="ctr"/>
            <a:r>
              <a:rPr lang="en-US" sz="5600" dirty="0" err="1" smtClean="0"/>
              <a:t>laisvės</a:t>
            </a:r>
            <a:r>
              <a:rPr lang="en-US" sz="5600" dirty="0" smtClean="0"/>
              <a:t> </a:t>
            </a:r>
            <a:r>
              <a:rPr lang="en-US" sz="5600" dirty="0" err="1" smtClean="0"/>
              <a:t>tema</a:t>
            </a:r>
            <a:r>
              <a:rPr lang="en-US" sz="5600" dirty="0" smtClean="0"/>
              <a:t> </a:t>
            </a:r>
            <a:r>
              <a:rPr lang="en-US" sz="5600" dirty="0" err="1" smtClean="0"/>
              <a:t>atsispindėjo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bendravime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>
                <a:solidFill>
                  <a:schemeClr val="tx2"/>
                </a:solidFill>
              </a:rPr>
              <a:t>pasirinkimo</a:t>
            </a:r>
            <a:r>
              <a:rPr lang="en-US" sz="5600" dirty="0" smtClean="0"/>
              <a:t> </a:t>
            </a:r>
            <a:r>
              <a:rPr lang="en-US" sz="5600" dirty="0" err="1" smtClean="0"/>
              <a:t>laisvė</a:t>
            </a:r>
            <a:r>
              <a:rPr lang="en-US" sz="5600" dirty="0" smtClean="0"/>
              <a:t>	</a:t>
            </a:r>
          </a:p>
          <a:p>
            <a:pPr algn="ctr"/>
            <a:r>
              <a:rPr lang="en-US" sz="5600" dirty="0" err="1" smtClean="0"/>
              <a:t>darbas</a:t>
            </a:r>
            <a:r>
              <a:rPr lang="en-US" sz="5600" dirty="0" smtClean="0"/>
              <a:t> </a:t>
            </a:r>
            <a:r>
              <a:rPr lang="en-US" sz="5600" dirty="0" err="1" smtClean="0"/>
              <a:t>komandose</a:t>
            </a:r>
            <a:r>
              <a:rPr lang="en-US" sz="5600" dirty="0" smtClean="0"/>
              <a:t>, </a:t>
            </a:r>
            <a:r>
              <a:rPr lang="en-US" sz="5600" dirty="0" err="1" smtClean="0">
                <a:solidFill>
                  <a:schemeClr val="tx2"/>
                </a:solidFill>
              </a:rPr>
              <a:t>bendradarbiavimas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/>
              <a:t>dabartinę</a:t>
            </a:r>
            <a:r>
              <a:rPr lang="en-US" sz="5600" dirty="0" smtClean="0"/>
              <a:t> </a:t>
            </a:r>
            <a:r>
              <a:rPr lang="en-US" sz="5600" dirty="0" err="1" smtClean="0"/>
              <a:t>Lietuvos</a:t>
            </a:r>
            <a:r>
              <a:rPr lang="en-US" sz="5600" dirty="0" smtClean="0"/>
              <a:t> </a:t>
            </a:r>
            <a:r>
              <a:rPr lang="en-US" sz="5600" dirty="0" err="1" smtClean="0"/>
              <a:t>laisvę</a:t>
            </a:r>
            <a:r>
              <a:rPr lang="en-US" sz="5600" dirty="0" smtClean="0"/>
              <a:t> </a:t>
            </a:r>
            <a:r>
              <a:rPr lang="en-US" sz="5600" dirty="0" err="1" smtClean="0"/>
              <a:t>ir</a:t>
            </a:r>
            <a:r>
              <a:rPr lang="en-US" sz="5600" dirty="0" smtClean="0"/>
              <a:t> </a:t>
            </a:r>
            <a:r>
              <a:rPr lang="en-US" sz="5600" dirty="0" err="1" smtClean="0"/>
              <a:t>kokia</a:t>
            </a:r>
            <a:r>
              <a:rPr lang="en-US" sz="5600" dirty="0" smtClean="0"/>
              <a:t> </a:t>
            </a:r>
            <a:r>
              <a:rPr lang="en-US" sz="5600" dirty="0" err="1" smtClean="0"/>
              <a:t>ji</a:t>
            </a:r>
            <a:r>
              <a:rPr lang="en-US" sz="5600" dirty="0" smtClean="0"/>
              <a:t> </a:t>
            </a:r>
            <a:r>
              <a:rPr lang="en-US" sz="5600" dirty="0" err="1" smtClean="0"/>
              <a:t>buvo</a:t>
            </a:r>
            <a:r>
              <a:rPr lang="en-US" sz="5600" dirty="0" smtClean="0"/>
              <a:t>, </a:t>
            </a:r>
            <a:r>
              <a:rPr lang="en-US" sz="5600" dirty="0" err="1" smtClean="0"/>
              <a:t>kai</a:t>
            </a:r>
            <a:r>
              <a:rPr lang="en-US" sz="5600" dirty="0" smtClean="0"/>
              <a:t> </a:t>
            </a:r>
            <a:r>
              <a:rPr lang="en-US" sz="5600" dirty="0" err="1" smtClean="0"/>
              <a:t>Lietuva</a:t>
            </a:r>
            <a:r>
              <a:rPr lang="en-US" sz="5600" dirty="0" smtClean="0"/>
              <a:t> </a:t>
            </a:r>
            <a:r>
              <a:rPr lang="en-US" sz="5600" dirty="0" err="1" smtClean="0"/>
              <a:t>priklause</a:t>
            </a:r>
            <a:r>
              <a:rPr lang="en-US" sz="5600" dirty="0" smtClean="0"/>
              <a:t> </a:t>
            </a:r>
            <a:r>
              <a:rPr lang="en-US" sz="5600" dirty="0" err="1" smtClean="0"/>
              <a:t>Sovietų</a:t>
            </a:r>
            <a:r>
              <a:rPr lang="en-US" sz="5600" dirty="0" smtClean="0"/>
              <a:t> </a:t>
            </a:r>
            <a:r>
              <a:rPr lang="en-US" sz="5600" dirty="0" err="1" smtClean="0"/>
              <a:t>sąjungai</a:t>
            </a:r>
            <a:endParaRPr lang="en-US" sz="5600" dirty="0" smtClean="0"/>
          </a:p>
          <a:p>
            <a:pPr algn="ctr"/>
            <a:r>
              <a:rPr lang="en-US" sz="5600" dirty="0" err="1" smtClean="0"/>
              <a:t>žmonių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tremties</a:t>
            </a:r>
            <a:r>
              <a:rPr lang="en-US" sz="5600" dirty="0" smtClean="0"/>
              <a:t>, </a:t>
            </a:r>
            <a:r>
              <a:rPr lang="en-US" sz="5600" dirty="0" err="1" smtClean="0"/>
              <a:t>suvaržymų</a:t>
            </a:r>
            <a:r>
              <a:rPr lang="en-US" sz="5600" dirty="0" smtClean="0"/>
              <a:t> </a:t>
            </a:r>
            <a:r>
              <a:rPr lang="en-US" sz="5600" dirty="0" err="1" smtClean="0"/>
              <a:t>minėjimas</a:t>
            </a:r>
            <a:r>
              <a:rPr lang="en-US" sz="5600" dirty="0" smtClean="0"/>
              <a:t>, </a:t>
            </a:r>
            <a:r>
              <a:rPr lang="en-US" sz="5600" dirty="0" err="1" smtClean="0"/>
              <a:t>gilinimasis</a:t>
            </a:r>
            <a:r>
              <a:rPr lang="en-US" sz="5600" dirty="0" smtClean="0"/>
              <a:t> į </a:t>
            </a:r>
            <a:r>
              <a:rPr lang="en-US" sz="5600" dirty="0" err="1" smtClean="0"/>
              <a:t>vaikų</a:t>
            </a:r>
            <a:r>
              <a:rPr lang="en-US" sz="5600" dirty="0" smtClean="0"/>
              <a:t> </a:t>
            </a:r>
            <a:r>
              <a:rPr lang="en-US" sz="5600" dirty="0" err="1" smtClean="0"/>
              <a:t>situaciją</a:t>
            </a:r>
            <a:r>
              <a:rPr lang="en-US" sz="5600" dirty="0" smtClean="0"/>
              <a:t>, </a:t>
            </a:r>
            <a:r>
              <a:rPr lang="en-US" sz="5600" dirty="0" err="1" smtClean="0"/>
              <a:t>jų</a:t>
            </a:r>
            <a:r>
              <a:rPr lang="en-US" sz="5600" dirty="0" smtClean="0"/>
              <a:t> </a:t>
            </a:r>
            <a:r>
              <a:rPr lang="en-US" sz="5600" dirty="0" err="1" smtClean="0"/>
              <a:t>laisvės</a:t>
            </a:r>
            <a:r>
              <a:rPr lang="en-US" sz="5600" dirty="0" smtClean="0"/>
              <a:t> </a:t>
            </a:r>
            <a:r>
              <a:rPr lang="en-US" sz="5600" dirty="0" err="1" smtClean="0"/>
              <a:t>siekiai</a:t>
            </a:r>
            <a:endParaRPr lang="en-US" sz="5600" dirty="0" smtClean="0"/>
          </a:p>
          <a:p>
            <a:pPr algn="ctr"/>
            <a:r>
              <a:rPr lang="en-US" sz="5600" dirty="0" err="1" smtClean="0">
                <a:solidFill>
                  <a:schemeClr val="tx2"/>
                </a:solidFill>
              </a:rPr>
              <a:t>klimato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kaitos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/>
              <a:t>stabdymas</a:t>
            </a:r>
            <a:endParaRPr lang="en-US" sz="5600" dirty="0" smtClean="0"/>
          </a:p>
          <a:p>
            <a:pPr algn="ctr"/>
            <a:r>
              <a:rPr lang="en-US" sz="5600" dirty="0" err="1" smtClean="0"/>
              <a:t>laisvė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keliauti</a:t>
            </a:r>
            <a:r>
              <a:rPr lang="en-US" sz="5600" dirty="0" smtClean="0">
                <a:solidFill>
                  <a:schemeClr val="tx2"/>
                </a:solidFill>
              </a:rPr>
              <a:t>, </a:t>
            </a:r>
            <a:r>
              <a:rPr lang="en-US" sz="5600" dirty="0" err="1" smtClean="0">
                <a:solidFill>
                  <a:schemeClr val="tx2"/>
                </a:solidFill>
              </a:rPr>
              <a:t>kurti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/>
              <a:t>mes</a:t>
            </a:r>
            <a:r>
              <a:rPr lang="en-US" sz="5600" dirty="0" smtClean="0"/>
              <a:t> </a:t>
            </a:r>
            <a:r>
              <a:rPr lang="en-US" sz="5600" dirty="0" err="1" smtClean="0"/>
              <a:t>aptareme</a:t>
            </a:r>
            <a:r>
              <a:rPr lang="en-US" sz="5600" dirty="0" smtClean="0"/>
              <a:t> </a:t>
            </a:r>
            <a:r>
              <a:rPr lang="en-US" sz="5600" dirty="0" err="1" smtClean="0"/>
              <a:t>kaip</a:t>
            </a:r>
            <a:r>
              <a:rPr lang="en-US" sz="5600" dirty="0" smtClean="0"/>
              <a:t> </a:t>
            </a:r>
            <a:r>
              <a:rPr lang="en-US" sz="5600" dirty="0" err="1" smtClean="0"/>
              <a:t>buvo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varžoma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laisvė</a:t>
            </a:r>
            <a:r>
              <a:rPr lang="en-US" sz="5600" dirty="0" smtClean="0"/>
              <a:t>, </a:t>
            </a:r>
            <a:r>
              <a:rPr lang="en-US" sz="5600" dirty="0" err="1" smtClean="0">
                <a:solidFill>
                  <a:schemeClr val="tx2"/>
                </a:solidFill>
              </a:rPr>
              <a:t>karantino</a:t>
            </a:r>
            <a:r>
              <a:rPr lang="en-US" sz="5600" dirty="0" smtClean="0"/>
              <a:t> </a:t>
            </a:r>
            <a:r>
              <a:rPr lang="en-US" sz="5600" dirty="0" err="1" smtClean="0"/>
              <a:t>metu</a:t>
            </a:r>
            <a:r>
              <a:rPr lang="en-US" sz="5600" dirty="0" smtClean="0"/>
              <a:t>.</a:t>
            </a:r>
          </a:p>
          <a:p>
            <a:pPr algn="ctr"/>
            <a:r>
              <a:rPr lang="en-US" sz="5600" dirty="0" err="1" smtClean="0">
                <a:solidFill>
                  <a:schemeClr val="tx2"/>
                </a:solidFill>
              </a:rPr>
              <a:t>gėlių</a:t>
            </a:r>
            <a:r>
              <a:rPr lang="en-US" sz="5600" dirty="0" smtClean="0"/>
              <a:t> </a:t>
            </a:r>
            <a:r>
              <a:rPr lang="en-US" sz="5600" dirty="0" err="1" smtClean="0"/>
              <a:t>spalvingumas</a:t>
            </a:r>
            <a:r>
              <a:rPr lang="en-US" sz="5600" dirty="0" smtClean="0"/>
              <a:t>, </a:t>
            </a:r>
            <a:r>
              <a:rPr lang="en-US" sz="5600" dirty="0" err="1" smtClean="0"/>
              <a:t>kūrybingumas</a:t>
            </a:r>
            <a:endParaRPr lang="en-US" sz="5600" dirty="0" smtClean="0"/>
          </a:p>
          <a:p>
            <a:pPr algn="ctr"/>
            <a:r>
              <a:rPr lang="en-US" sz="5600" dirty="0" err="1" smtClean="0"/>
              <a:t>laisvės</a:t>
            </a:r>
            <a:r>
              <a:rPr lang="en-US" sz="5600" dirty="0" smtClean="0"/>
              <a:t> </a:t>
            </a:r>
            <a:r>
              <a:rPr lang="en-US" sz="5600" dirty="0" err="1" smtClean="0"/>
              <a:t>tema</a:t>
            </a:r>
            <a:r>
              <a:rPr lang="en-US" sz="5600" dirty="0" smtClean="0"/>
              <a:t> </a:t>
            </a:r>
            <a:r>
              <a:rPr lang="en-US" sz="5600" dirty="0" err="1" smtClean="0"/>
              <a:t>atsispindėjo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aplankytuose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objektuose</a:t>
            </a:r>
            <a:r>
              <a:rPr lang="en-US" sz="5600" dirty="0" smtClean="0"/>
              <a:t>.</a:t>
            </a:r>
          </a:p>
          <a:p>
            <a:pPr algn="ctr"/>
            <a:r>
              <a:rPr lang="en-US" sz="5600" dirty="0" err="1" smtClean="0"/>
              <a:t>pajausti</a:t>
            </a:r>
            <a:r>
              <a:rPr lang="en-US" sz="5600" dirty="0" smtClean="0"/>
              <a:t> </a:t>
            </a:r>
            <a:r>
              <a:rPr lang="en-US" sz="5600" dirty="0" err="1" smtClean="0"/>
              <a:t>laisvę</a:t>
            </a:r>
            <a:r>
              <a:rPr lang="en-US" sz="5600" dirty="0" smtClean="0"/>
              <a:t>, </a:t>
            </a:r>
            <a:r>
              <a:rPr lang="en-US" sz="5600" dirty="0" err="1" smtClean="0"/>
              <a:t>būnant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gamtoje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/>
              <a:t>radome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Gediminaičių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stulpus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>
                <a:solidFill>
                  <a:schemeClr val="tx2"/>
                </a:solidFill>
              </a:rPr>
              <a:t>grįžimas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nors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trumpam</a:t>
            </a:r>
            <a:r>
              <a:rPr lang="en-US" sz="5600" dirty="0" smtClean="0">
                <a:solidFill>
                  <a:schemeClr val="tx2"/>
                </a:solidFill>
              </a:rPr>
              <a:t> į </a:t>
            </a:r>
            <a:r>
              <a:rPr lang="en-US" sz="5600" dirty="0" err="1" smtClean="0">
                <a:solidFill>
                  <a:schemeClr val="tx2"/>
                </a:solidFill>
              </a:rPr>
              <a:t>mokyklą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/>
              <a:t>ir</a:t>
            </a:r>
            <a:r>
              <a:rPr lang="en-US" sz="5600" dirty="0" smtClean="0"/>
              <a:t> </a:t>
            </a:r>
            <a:r>
              <a:rPr lang="en-US" sz="5600" dirty="0" err="1" smtClean="0"/>
              <a:t>užsiimti</a:t>
            </a:r>
            <a:r>
              <a:rPr lang="en-US" sz="5600" dirty="0" smtClean="0"/>
              <a:t> </a:t>
            </a:r>
            <a:r>
              <a:rPr lang="en-US" sz="5600" dirty="0" err="1" smtClean="0"/>
              <a:t>mėgstama</a:t>
            </a:r>
            <a:r>
              <a:rPr lang="en-US" sz="5600" dirty="0" smtClean="0"/>
              <a:t> </a:t>
            </a:r>
            <a:r>
              <a:rPr lang="en-US" sz="5600" dirty="0" err="1" smtClean="0"/>
              <a:t>veikla</a:t>
            </a:r>
            <a:r>
              <a:rPr lang="en-US" sz="5600" dirty="0" smtClean="0"/>
              <a:t>.</a:t>
            </a:r>
          </a:p>
          <a:p>
            <a:pPr algn="ctr"/>
            <a:r>
              <a:rPr lang="en-US" sz="5600" dirty="0" err="1" smtClean="0"/>
              <a:t>rašinyje</a:t>
            </a:r>
            <a:r>
              <a:rPr lang="en-US" sz="5600" dirty="0" smtClean="0"/>
              <a:t> </a:t>
            </a:r>
            <a:r>
              <a:rPr lang="en-US" sz="5600" dirty="0" err="1" smtClean="0"/>
              <a:t>samprotavau</a:t>
            </a:r>
            <a:r>
              <a:rPr lang="en-US" sz="5600" dirty="0" smtClean="0"/>
              <a:t> </a:t>
            </a:r>
            <a:r>
              <a:rPr lang="en-US" sz="5600" dirty="0" err="1" smtClean="0"/>
              <a:t>apie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laisvės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reikšmę</a:t>
            </a:r>
            <a:r>
              <a:rPr lang="en-US" sz="5600" dirty="0" smtClean="0">
                <a:solidFill>
                  <a:schemeClr val="tx2"/>
                </a:solidFill>
              </a:rPr>
              <a:t>, </a:t>
            </a:r>
            <a:r>
              <a:rPr lang="en-US" sz="5600" dirty="0" err="1" smtClean="0">
                <a:solidFill>
                  <a:schemeClr val="tx2"/>
                </a:solidFill>
              </a:rPr>
              <a:t>svarbą</a:t>
            </a:r>
            <a:r>
              <a:rPr lang="en-US" sz="5600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en-US" sz="5600" dirty="0" err="1" smtClean="0"/>
              <a:t>laisvė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išreikšti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savo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nuomonę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/>
              <a:t>viskas</a:t>
            </a:r>
            <a:r>
              <a:rPr lang="en-US" sz="5600" dirty="0" smtClean="0"/>
              <a:t> </a:t>
            </a:r>
            <a:r>
              <a:rPr lang="en-US" sz="5600" dirty="0" err="1" smtClean="0"/>
              <a:t>siejosi</a:t>
            </a:r>
            <a:r>
              <a:rPr lang="en-US" sz="5600" dirty="0" smtClean="0"/>
              <a:t> </a:t>
            </a:r>
            <a:r>
              <a:rPr lang="en-US" sz="5600" dirty="0" err="1" smtClean="0"/>
              <a:t>su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kūryba</a:t>
            </a:r>
            <a:r>
              <a:rPr lang="en-US" sz="5600" dirty="0" err="1" smtClean="0"/>
              <a:t>,o</a:t>
            </a:r>
            <a:r>
              <a:rPr lang="en-US" sz="5600" dirty="0" smtClean="0"/>
              <a:t> </a:t>
            </a:r>
            <a:r>
              <a:rPr lang="en-US" sz="5600" dirty="0" err="1" smtClean="0"/>
              <a:t>būti</a:t>
            </a:r>
            <a:r>
              <a:rPr lang="en-US" sz="5600" dirty="0" smtClean="0"/>
              <a:t> </a:t>
            </a:r>
            <a:r>
              <a:rPr lang="en-US" sz="5600" dirty="0" err="1" smtClean="0"/>
              <a:t>kūrybingam,reikšti</a:t>
            </a:r>
            <a:r>
              <a:rPr lang="en-US" sz="5600" dirty="0" smtClean="0"/>
              <a:t> save </a:t>
            </a:r>
            <a:r>
              <a:rPr lang="en-US" sz="5600" dirty="0" err="1" smtClean="0"/>
              <a:t>ir</a:t>
            </a:r>
            <a:r>
              <a:rPr lang="en-US" sz="5600" dirty="0" smtClean="0"/>
              <a:t> </a:t>
            </a:r>
            <a:r>
              <a:rPr lang="en-US" sz="5600" dirty="0" err="1" smtClean="0"/>
              <a:t>yra</a:t>
            </a:r>
            <a:r>
              <a:rPr lang="en-US" sz="5600" dirty="0" smtClean="0"/>
              <a:t> </a:t>
            </a:r>
            <a:r>
              <a:rPr lang="en-US" sz="5600" dirty="0" err="1" smtClean="0"/>
              <a:t>laisvė</a:t>
            </a:r>
            <a:r>
              <a:rPr lang="en-US" sz="5600" dirty="0" smtClean="0"/>
              <a:t>.</a:t>
            </a:r>
          </a:p>
          <a:p>
            <a:pPr algn="ctr"/>
            <a:r>
              <a:rPr lang="en-US" sz="5600" dirty="0" err="1" smtClean="0"/>
              <a:t>tyrinėjome</a:t>
            </a:r>
            <a:r>
              <a:rPr lang="en-US" sz="5600" dirty="0" smtClean="0"/>
              <a:t> </a:t>
            </a:r>
            <a:r>
              <a:rPr lang="en-US" sz="5600" dirty="0" err="1" smtClean="0"/>
              <a:t>skirtingos</a:t>
            </a:r>
            <a:r>
              <a:rPr lang="en-US" sz="5600" dirty="0" smtClean="0"/>
              <a:t> </a:t>
            </a:r>
            <a:r>
              <a:rPr lang="en-US" sz="5600" dirty="0" err="1" smtClean="0"/>
              <a:t>lyties</a:t>
            </a:r>
            <a:r>
              <a:rPr lang="en-US" sz="5600" dirty="0" smtClean="0"/>
              <a:t> </a:t>
            </a:r>
            <a:r>
              <a:rPr lang="en-US" sz="5600" dirty="0" err="1" smtClean="0"/>
              <a:t>bei</a:t>
            </a:r>
            <a:r>
              <a:rPr lang="en-US" sz="5600" dirty="0" smtClean="0"/>
              <a:t> </a:t>
            </a:r>
            <a:r>
              <a:rPr lang="en-US" sz="5600" dirty="0" err="1" smtClean="0"/>
              <a:t>amžiaus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gargždiškių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laisvalaikį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/>
              <a:t>rašiau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esė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laisvės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tema</a:t>
            </a:r>
            <a:endParaRPr lang="en-US" sz="5600" dirty="0" smtClean="0">
              <a:solidFill>
                <a:schemeClr val="tx2"/>
              </a:solidFill>
            </a:endParaRPr>
          </a:p>
          <a:p>
            <a:pPr algn="ctr"/>
            <a:r>
              <a:rPr lang="en-US" sz="5600" dirty="0" err="1" smtClean="0">
                <a:solidFill>
                  <a:schemeClr val="tx2"/>
                </a:solidFill>
              </a:rPr>
              <a:t>pinigų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ir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laisvė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/>
              <a:t>santykis</a:t>
            </a:r>
            <a:endParaRPr lang="en-US" sz="5600" dirty="0" smtClean="0"/>
          </a:p>
          <a:p>
            <a:pPr algn="ctr"/>
            <a:r>
              <a:rPr lang="en-US" sz="5600" dirty="0" err="1" smtClean="0"/>
              <a:t>labiau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pažinau</a:t>
            </a:r>
            <a:r>
              <a:rPr lang="en-US" sz="5600" dirty="0" smtClean="0"/>
              <a:t> </a:t>
            </a:r>
            <a:r>
              <a:rPr lang="en-US" sz="5600" dirty="0" err="1" smtClean="0"/>
              <a:t>įvairias</a:t>
            </a:r>
            <a:r>
              <a:rPr lang="en-US" sz="5600" dirty="0" smtClean="0"/>
              <a:t> </a:t>
            </a:r>
            <a:r>
              <a:rPr lang="en-US" sz="5600" dirty="0" err="1" smtClean="0"/>
              <a:t>Gargždų</a:t>
            </a:r>
            <a:r>
              <a:rPr lang="en-US" sz="5600" dirty="0" smtClean="0"/>
              <a:t> </a:t>
            </a:r>
            <a:r>
              <a:rPr lang="en-US" sz="5600" dirty="0" err="1" smtClean="0"/>
              <a:t>vietas</a:t>
            </a:r>
            <a:endParaRPr lang="en-US" sz="5600" dirty="0" smtClean="0"/>
          </a:p>
          <a:p>
            <a:pPr algn="ctr"/>
            <a:r>
              <a:rPr lang="en-US" sz="5600" dirty="0" err="1" smtClean="0"/>
              <a:t>laisvė</a:t>
            </a:r>
            <a:r>
              <a:rPr lang="en-US" sz="5600" dirty="0" smtClean="0"/>
              <a:t> </a:t>
            </a:r>
            <a:r>
              <a:rPr lang="en-US" sz="5600" dirty="0" err="1" smtClean="0"/>
              <a:t>atsispindėjo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skirtingų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kartų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/>
              <a:t>moterų</a:t>
            </a:r>
            <a:r>
              <a:rPr lang="en-US" sz="5600" dirty="0" smtClean="0"/>
              <a:t> </a:t>
            </a:r>
            <a:r>
              <a:rPr lang="en-US" sz="5600" dirty="0" err="1" smtClean="0"/>
              <a:t>žodžiuose</a:t>
            </a:r>
            <a:endParaRPr lang="en-US" sz="5600" dirty="0" smtClean="0"/>
          </a:p>
          <a:p>
            <a:pPr algn="ctr"/>
            <a:r>
              <a:rPr lang="en-US" sz="5600" dirty="0" err="1" smtClean="0"/>
              <a:t>kaip</a:t>
            </a:r>
            <a:r>
              <a:rPr lang="en-US" sz="5600" dirty="0" smtClean="0"/>
              <a:t> </a:t>
            </a:r>
            <a:r>
              <a:rPr lang="en-US" sz="5600" dirty="0" err="1" smtClean="0"/>
              <a:t>kiekvienas</a:t>
            </a:r>
            <a:r>
              <a:rPr lang="en-US" sz="5600" dirty="0" smtClean="0"/>
              <a:t> </a:t>
            </a:r>
            <a:r>
              <a:rPr lang="en-US" sz="5600" dirty="0" err="1" smtClean="0"/>
              <a:t>žmogus</a:t>
            </a:r>
            <a:r>
              <a:rPr lang="en-US" sz="5600" dirty="0" smtClean="0"/>
              <a:t> </a:t>
            </a:r>
            <a:r>
              <a:rPr lang="en-US" sz="5600" dirty="0" err="1" smtClean="0"/>
              <a:t>gali</a:t>
            </a:r>
            <a:r>
              <a:rPr lang="en-US" sz="5600" dirty="0" smtClean="0"/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gaminti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duona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/>
              <a:t>skirtingai</a:t>
            </a:r>
            <a:r>
              <a:rPr lang="en-US" sz="5600" dirty="0" smtClean="0"/>
              <a:t>, </a:t>
            </a:r>
            <a:r>
              <a:rPr lang="en-US" sz="5600" dirty="0" err="1" smtClean="0"/>
              <a:t>kaip</a:t>
            </a:r>
            <a:r>
              <a:rPr lang="en-US" sz="5600" dirty="0" smtClean="0"/>
              <a:t> </a:t>
            </a:r>
            <a:r>
              <a:rPr lang="en-US" sz="5600" dirty="0" err="1" smtClean="0"/>
              <a:t>nori</a:t>
            </a:r>
            <a:r>
              <a:rPr lang="en-US" sz="5600" dirty="0" smtClean="0"/>
              <a:t> </a:t>
            </a:r>
            <a:r>
              <a:rPr lang="en-US" sz="5600" dirty="0" err="1" smtClean="0"/>
              <a:t>ir</a:t>
            </a:r>
            <a:r>
              <a:rPr lang="en-US" sz="5600" dirty="0" smtClean="0"/>
              <a:t> </a:t>
            </a:r>
            <a:r>
              <a:rPr lang="en-US" sz="5600" dirty="0" err="1" smtClean="0"/>
              <a:t>kaip</a:t>
            </a:r>
            <a:r>
              <a:rPr lang="en-US" sz="5600" dirty="0" smtClean="0"/>
              <a:t> </a:t>
            </a:r>
            <a:r>
              <a:rPr lang="en-US" sz="5600" dirty="0" err="1" smtClean="0"/>
              <a:t>mėgsta</a:t>
            </a:r>
            <a:r>
              <a:rPr lang="en-US" sz="5600" dirty="0" smtClean="0"/>
              <a:t> </a:t>
            </a:r>
          </a:p>
          <a:p>
            <a:pPr algn="ctr"/>
            <a:r>
              <a:rPr lang="en-US" sz="5600" dirty="0" err="1" smtClean="0"/>
              <a:t>mūsų</a:t>
            </a:r>
            <a:r>
              <a:rPr lang="en-US" sz="5600" dirty="0" smtClean="0"/>
              <a:t> </a:t>
            </a:r>
            <a:r>
              <a:rPr lang="en-US" sz="5600" dirty="0" err="1" smtClean="0"/>
              <a:t>kūrinio</a:t>
            </a:r>
            <a:r>
              <a:rPr lang="en-US" sz="5600" dirty="0" smtClean="0"/>
              <a:t> </a:t>
            </a:r>
            <a:r>
              <a:rPr lang="en-US" sz="5600" dirty="0" err="1" smtClean="0"/>
              <a:t>pavadinimas</a:t>
            </a:r>
            <a:r>
              <a:rPr lang="en-US" sz="5600" dirty="0" smtClean="0"/>
              <a:t> </a:t>
            </a:r>
            <a:r>
              <a:rPr lang="en-US" sz="5600" dirty="0" err="1" smtClean="0"/>
              <a:t>buvo</a:t>
            </a:r>
            <a:r>
              <a:rPr lang="en-US" sz="5600" dirty="0" smtClean="0"/>
              <a:t> "</a:t>
            </a:r>
            <a:r>
              <a:rPr lang="en-US" sz="5600" dirty="0" err="1" smtClean="0"/>
              <a:t>Motina</a:t>
            </a:r>
            <a:r>
              <a:rPr lang="en-US" sz="5600" dirty="0" smtClean="0"/>
              <a:t> </a:t>
            </a:r>
            <a:r>
              <a:rPr lang="en-US" sz="5600" dirty="0" err="1" smtClean="0"/>
              <a:t>gamta</a:t>
            </a:r>
            <a:r>
              <a:rPr lang="en-US" sz="5600" dirty="0" smtClean="0"/>
              <a:t>", o tai, </a:t>
            </a:r>
            <a:r>
              <a:rPr lang="en-US" sz="5600" dirty="0" err="1" smtClean="0"/>
              <a:t>mano</a:t>
            </a:r>
            <a:r>
              <a:rPr lang="en-US" sz="5600" dirty="0" smtClean="0"/>
              <a:t> </a:t>
            </a:r>
            <a:r>
              <a:rPr lang="en-US" sz="5600" dirty="0" err="1" smtClean="0"/>
              <a:t>manymu</a:t>
            </a:r>
            <a:r>
              <a:rPr lang="en-US" sz="5600" dirty="0" smtClean="0"/>
              <a:t>, </a:t>
            </a:r>
            <a:r>
              <a:rPr lang="en-US" sz="5600" dirty="0" err="1" smtClean="0"/>
              <a:t>ir</a:t>
            </a:r>
            <a:r>
              <a:rPr lang="en-US" sz="5600" dirty="0" smtClean="0"/>
              <a:t> </a:t>
            </a:r>
            <a:r>
              <a:rPr lang="en-US" sz="5600" dirty="0" err="1" smtClean="0"/>
              <a:t>simbolizuoja</a:t>
            </a:r>
            <a:r>
              <a:rPr lang="en-US" sz="5600" dirty="0" smtClean="0"/>
              <a:t> </a:t>
            </a:r>
            <a:r>
              <a:rPr lang="en-US" sz="5600" dirty="0" err="1" smtClean="0"/>
              <a:t>laisvę</a:t>
            </a:r>
            <a:r>
              <a:rPr lang="en-US" sz="5600" dirty="0" smtClean="0"/>
              <a:t>, </a:t>
            </a:r>
            <a:r>
              <a:rPr lang="en-US" sz="5600" dirty="0" err="1" smtClean="0"/>
              <a:t>gyvybę</a:t>
            </a:r>
            <a:r>
              <a:rPr lang="en-US" sz="5600" dirty="0" smtClean="0"/>
              <a:t>, </a:t>
            </a:r>
            <a:r>
              <a:rPr lang="en-US" sz="5600" dirty="0" err="1" smtClean="0"/>
              <a:t>globą</a:t>
            </a:r>
            <a:r>
              <a:rPr lang="en-US" sz="5600" dirty="0" smtClean="0"/>
              <a:t> </a:t>
            </a:r>
            <a:r>
              <a:rPr lang="en-US" sz="5600" dirty="0" err="1" smtClean="0"/>
              <a:t>bei</a:t>
            </a:r>
            <a:r>
              <a:rPr lang="en-US" sz="5600" dirty="0" smtClean="0"/>
              <a:t> </a:t>
            </a:r>
            <a:r>
              <a:rPr lang="en-US" sz="5600" dirty="0" err="1" smtClean="0"/>
              <a:t>gamtos</a:t>
            </a:r>
            <a:r>
              <a:rPr lang="en-US" sz="5600" dirty="0" smtClean="0"/>
              <a:t> </a:t>
            </a:r>
            <a:r>
              <a:rPr lang="en-US" sz="5600" dirty="0" err="1" smtClean="0"/>
              <a:t>suteikiančias</a:t>
            </a:r>
            <a:r>
              <a:rPr lang="en-US" sz="5600" dirty="0" smtClean="0"/>
              <a:t> </a:t>
            </a:r>
            <a:r>
              <a:rPr lang="en-US" sz="5600" dirty="0" err="1" smtClean="0"/>
              <a:t>galimybes</a:t>
            </a:r>
            <a:r>
              <a:rPr lang="en-US" sz="5600" dirty="0" smtClean="0"/>
              <a:t> </a:t>
            </a:r>
            <a:r>
              <a:rPr lang="en-US" sz="5600" dirty="0" err="1" smtClean="0"/>
              <a:t>laisvai</a:t>
            </a:r>
            <a:r>
              <a:rPr lang="en-US" sz="5600" dirty="0" smtClean="0"/>
              <a:t> </a:t>
            </a:r>
            <a:r>
              <a:rPr lang="en-US" sz="5600" dirty="0" err="1" smtClean="0"/>
              <a:t>kurti</a:t>
            </a:r>
            <a:r>
              <a:rPr lang="en-US" sz="5600" dirty="0" smtClean="0"/>
              <a:t>, </a:t>
            </a:r>
            <a:r>
              <a:rPr lang="en-US" sz="5600" dirty="0" err="1" smtClean="0">
                <a:solidFill>
                  <a:schemeClr val="tx2"/>
                </a:solidFill>
              </a:rPr>
              <a:t>gyventi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bei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semtis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idėjų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iš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pačios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gamtos</a:t>
            </a:r>
            <a:endParaRPr lang="en-US" sz="5600" dirty="0" smtClean="0"/>
          </a:p>
          <a:p>
            <a:pPr algn="ctr"/>
            <a:r>
              <a:rPr lang="en-US" sz="5600" dirty="0" err="1" smtClean="0">
                <a:solidFill>
                  <a:schemeClr val="tx2"/>
                </a:solidFill>
              </a:rPr>
              <a:t>kokie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galime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būti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laimingi</a:t>
            </a:r>
            <a:r>
              <a:rPr lang="en-US" sz="5600" dirty="0" smtClean="0">
                <a:solidFill>
                  <a:schemeClr val="tx2"/>
                </a:solidFill>
              </a:rPr>
              <a:t>, </a:t>
            </a:r>
            <a:r>
              <a:rPr lang="en-US" sz="5600" dirty="0" err="1" smtClean="0">
                <a:solidFill>
                  <a:schemeClr val="tx2"/>
                </a:solidFill>
              </a:rPr>
              <a:t>kad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esame</a:t>
            </a:r>
            <a:r>
              <a:rPr lang="en-US" sz="5600" dirty="0" smtClean="0">
                <a:solidFill>
                  <a:schemeClr val="tx2"/>
                </a:solidFill>
              </a:rPr>
              <a:t> </a:t>
            </a:r>
            <a:r>
              <a:rPr lang="en-US" sz="5600" dirty="0" err="1" smtClean="0">
                <a:solidFill>
                  <a:schemeClr val="tx2"/>
                </a:solidFill>
              </a:rPr>
              <a:t>laisvi</a:t>
            </a:r>
            <a:endParaRPr lang="en-US" sz="56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C:\Users\USER\Desktop\laisves akmenuka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1835696" cy="1721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(mokiniai)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18" y="1650621"/>
            <a:ext cx="8734961" cy="399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(mokiniai)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88" y="1605718"/>
            <a:ext cx="8674008" cy="39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(mokiniai)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30" y="1744179"/>
            <a:ext cx="8575342" cy="427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(mokiniai)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1556792"/>
            <a:ext cx="8755213" cy="419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(mokiniai)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53" y="1700808"/>
            <a:ext cx="8784974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(mokiniai)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0" y="1628800"/>
            <a:ext cx="883907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20210615_1047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20210615_1047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USER\Desktop\202412182_918874075348859_21775479507927340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579692"/>
            <a:ext cx="2627784" cy="1278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(mokytojai)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08" y="1844824"/>
            <a:ext cx="887160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USER\Downloads\projektas atrask garzgdus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365104"/>
            <a:ext cx="172819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Projekto „Laisvės veidai“ refleksija (mokytojai)</a:t>
            </a: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sz="2000" dirty="0" smtClean="0">
                <a:solidFill>
                  <a:schemeClr val="tx2"/>
                </a:solidFill>
              </a:rPr>
              <a:t>Norėčiau pasidžiaugti, kad projekto vykdymo metu...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en-US" sz="3500" dirty="0" err="1" smtClean="0"/>
              <a:t>Visi</a:t>
            </a:r>
            <a:r>
              <a:rPr lang="en-US" sz="3500" dirty="0" smtClean="0"/>
              <a:t> </a:t>
            </a:r>
            <a:r>
              <a:rPr lang="en-US" sz="3500" dirty="0" err="1" smtClean="0"/>
              <a:t>buvo</a:t>
            </a:r>
            <a:r>
              <a:rPr lang="en-US" sz="3500" dirty="0" smtClean="0"/>
              <a:t> </a:t>
            </a:r>
            <a:r>
              <a:rPr lang="en-US" sz="3500" dirty="0" err="1" smtClean="0"/>
              <a:t>labai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draugiški</a:t>
            </a:r>
            <a:r>
              <a:rPr lang="en-US" sz="3500" dirty="0" smtClean="0">
                <a:solidFill>
                  <a:schemeClr val="tx2"/>
                </a:solidFill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sustiprėjo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kolektyvas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Mokiniai</a:t>
            </a:r>
            <a:r>
              <a:rPr lang="en-US" sz="3500" dirty="0" smtClean="0"/>
              <a:t> </a:t>
            </a:r>
            <a:r>
              <a:rPr lang="en-US" sz="3500" dirty="0" err="1" smtClean="0"/>
              <a:t>galėjo</a:t>
            </a:r>
            <a:r>
              <a:rPr lang="en-US" sz="3500" dirty="0" smtClean="0"/>
              <a:t> </a:t>
            </a:r>
            <a:r>
              <a:rPr lang="en-US" sz="3500" dirty="0" err="1" smtClean="0"/>
              <a:t>rinktis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veiklas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atsižvelgiant</a:t>
            </a:r>
            <a:r>
              <a:rPr lang="en-US" sz="3500" dirty="0" smtClean="0">
                <a:solidFill>
                  <a:schemeClr val="tx2"/>
                </a:solidFill>
              </a:rPr>
              <a:t> į </a:t>
            </a:r>
            <a:r>
              <a:rPr lang="en-US" sz="3500" dirty="0" err="1" smtClean="0">
                <a:solidFill>
                  <a:schemeClr val="tx2"/>
                </a:solidFill>
              </a:rPr>
              <a:t>mokinio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gebėjimus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Vaikai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aktyviai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ir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kūrybiškai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/>
              <a:t>dirbo</a:t>
            </a:r>
            <a:endParaRPr lang="en-US" sz="3500" dirty="0" smtClean="0"/>
          </a:p>
          <a:p>
            <a:pPr algn="ctr"/>
            <a:r>
              <a:rPr lang="en-US" sz="3500" dirty="0" err="1" smtClean="0"/>
              <a:t>Mokiniai</a:t>
            </a:r>
            <a:r>
              <a:rPr lang="en-US" sz="3500" dirty="0" smtClean="0"/>
              <a:t> </a:t>
            </a:r>
            <a:r>
              <a:rPr lang="en-US" sz="3500" dirty="0" err="1" smtClean="0"/>
              <a:t>gana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drąsiai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išsakė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savo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mintis</a:t>
            </a:r>
            <a:r>
              <a:rPr lang="en-US" sz="3500" dirty="0" smtClean="0">
                <a:solidFill>
                  <a:schemeClr val="tx2"/>
                </a:solidFill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diskutavo</a:t>
            </a:r>
            <a:r>
              <a:rPr lang="en-US" sz="3500" dirty="0" smtClean="0"/>
              <a:t>, </a:t>
            </a:r>
            <a:r>
              <a:rPr lang="en-US" sz="3500" dirty="0" err="1" smtClean="0"/>
              <a:t>gana</a:t>
            </a:r>
            <a:r>
              <a:rPr lang="en-US" sz="3500" dirty="0" smtClean="0"/>
              <a:t> </a:t>
            </a:r>
            <a:r>
              <a:rPr lang="en-US" sz="3500" dirty="0" err="1" smtClean="0"/>
              <a:t>kūrybiškai</a:t>
            </a:r>
            <a:r>
              <a:rPr lang="en-US" sz="3500" dirty="0" smtClean="0"/>
              <a:t> </a:t>
            </a:r>
            <a:r>
              <a:rPr lang="en-US" sz="3500" dirty="0" err="1" smtClean="0"/>
              <a:t>atliko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projekto</a:t>
            </a:r>
            <a:r>
              <a:rPr lang="en-US" sz="3500" dirty="0" smtClean="0"/>
              <a:t> </a:t>
            </a:r>
            <a:r>
              <a:rPr lang="en-US" sz="3500" dirty="0" err="1" smtClean="0"/>
              <a:t>užduotis</a:t>
            </a:r>
            <a:endParaRPr lang="en-US" sz="3500" dirty="0" smtClean="0"/>
          </a:p>
          <a:p>
            <a:pPr algn="ctr"/>
            <a:r>
              <a:rPr lang="en-US" sz="3500" dirty="0" err="1" smtClean="0"/>
              <a:t>Darbas</a:t>
            </a:r>
            <a:r>
              <a:rPr lang="en-US" sz="3500" dirty="0" smtClean="0"/>
              <a:t> </a:t>
            </a:r>
            <a:r>
              <a:rPr lang="en-US" sz="3500" dirty="0" err="1" smtClean="0"/>
              <a:t>atliktas</a:t>
            </a:r>
            <a:r>
              <a:rPr lang="en-US" sz="3500" dirty="0" smtClean="0"/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tikslas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įgyvendintas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Mokiniai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aktyviai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įsitraukė</a:t>
            </a:r>
            <a:r>
              <a:rPr lang="en-US" sz="3500" dirty="0" smtClean="0">
                <a:solidFill>
                  <a:schemeClr val="tx2"/>
                </a:solidFill>
              </a:rPr>
              <a:t> į </a:t>
            </a:r>
            <a:r>
              <a:rPr lang="en-US" sz="3500" dirty="0" err="1" smtClean="0">
                <a:solidFill>
                  <a:schemeClr val="tx2"/>
                </a:solidFill>
              </a:rPr>
              <a:t>veiklas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Viskas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pavyko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Mokiniai</a:t>
            </a:r>
            <a:r>
              <a:rPr lang="en-US" sz="3500" dirty="0" smtClean="0"/>
              <a:t> </a:t>
            </a:r>
            <a:r>
              <a:rPr lang="en-US" sz="3500" dirty="0" err="1" smtClean="0"/>
              <a:t>rodė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iniciatyvą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Vaikai</a:t>
            </a:r>
            <a:r>
              <a:rPr lang="en-US" sz="3500" dirty="0" smtClean="0"/>
              <a:t> </a:t>
            </a:r>
            <a:r>
              <a:rPr lang="en-US" sz="3500" dirty="0" err="1" smtClean="0"/>
              <a:t>dirbo</a:t>
            </a:r>
            <a:r>
              <a:rPr lang="en-US" sz="3500" dirty="0" smtClean="0"/>
              <a:t> </a:t>
            </a:r>
            <a:r>
              <a:rPr lang="en-US" sz="3500" dirty="0" err="1" smtClean="0"/>
              <a:t>noriai</a:t>
            </a:r>
            <a:r>
              <a:rPr lang="en-US" sz="3500" dirty="0" smtClean="0"/>
              <a:t>, </a:t>
            </a:r>
            <a:r>
              <a:rPr lang="en-US" sz="3500" dirty="0" err="1" smtClean="0"/>
              <a:t>organizuotai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gana</a:t>
            </a:r>
            <a:r>
              <a:rPr lang="en-US" sz="3500" dirty="0" smtClean="0"/>
              <a:t> </a:t>
            </a:r>
            <a:r>
              <a:rPr lang="en-US" sz="3500" dirty="0" err="1" smtClean="0"/>
              <a:t>operatyviai</a:t>
            </a:r>
            <a:r>
              <a:rPr lang="en-US" sz="3500" dirty="0" smtClean="0"/>
              <a:t>. </a:t>
            </a:r>
            <a:r>
              <a:rPr lang="en-US" sz="3500" dirty="0" err="1" smtClean="0"/>
              <a:t>Esu</a:t>
            </a:r>
            <a:r>
              <a:rPr lang="en-US" sz="3500" dirty="0" smtClean="0"/>
              <a:t> </a:t>
            </a:r>
            <a:r>
              <a:rPr lang="en-US" sz="3500" dirty="0" err="1" smtClean="0"/>
              <a:t>jiems</a:t>
            </a:r>
            <a:r>
              <a:rPr lang="en-US" sz="3500" dirty="0" smtClean="0"/>
              <a:t> </a:t>
            </a:r>
            <a:r>
              <a:rPr lang="en-US" sz="3500" dirty="0" err="1" smtClean="0"/>
              <a:t>dėkinga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už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susiklausymą</a:t>
            </a:r>
            <a:r>
              <a:rPr lang="en-US" sz="3500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en-US" sz="3500" dirty="0" err="1" smtClean="0"/>
              <a:t>Mokiniai</a:t>
            </a:r>
            <a:r>
              <a:rPr lang="en-US" sz="3500" dirty="0" smtClean="0"/>
              <a:t> </a:t>
            </a:r>
            <a:r>
              <a:rPr lang="en-US" sz="3500" dirty="0" err="1" smtClean="0"/>
              <a:t>buvo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kūrybiški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Projektas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pavyko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puikiai</a:t>
            </a:r>
            <a:r>
              <a:rPr lang="en-US" sz="3500" dirty="0" smtClean="0"/>
              <a:t>. </a:t>
            </a:r>
            <a:r>
              <a:rPr lang="en-US" sz="3500" dirty="0" err="1" smtClean="0"/>
              <a:t>Mokiniai</a:t>
            </a:r>
            <a:r>
              <a:rPr lang="en-US" sz="3500" dirty="0" smtClean="0"/>
              <a:t> </a:t>
            </a:r>
            <a:r>
              <a:rPr lang="en-US" sz="3500" dirty="0" err="1" smtClean="0"/>
              <a:t>buvo</a:t>
            </a:r>
            <a:r>
              <a:rPr lang="en-US" sz="3500" dirty="0" smtClean="0"/>
              <a:t> </a:t>
            </a:r>
            <a:r>
              <a:rPr lang="en-US" sz="3500" dirty="0" err="1" smtClean="0"/>
              <a:t>aktyvūs</a:t>
            </a:r>
            <a:r>
              <a:rPr lang="en-US" sz="3500" dirty="0" smtClean="0"/>
              <a:t>, </a:t>
            </a:r>
            <a:r>
              <a:rPr lang="en-US" sz="3500" dirty="0" err="1" smtClean="0"/>
              <a:t>atsakingi</a:t>
            </a:r>
            <a:endParaRPr lang="en-US" sz="3500" dirty="0" smtClean="0"/>
          </a:p>
          <a:p>
            <a:pPr algn="ctr"/>
            <a:r>
              <a:rPr lang="en-US" sz="3500" dirty="0" err="1" smtClean="0"/>
              <a:t>Sukūriau</a:t>
            </a:r>
            <a:r>
              <a:rPr lang="en-US" sz="3500" dirty="0" smtClean="0"/>
              <a:t> </a:t>
            </a:r>
            <a:r>
              <a:rPr lang="en-US" sz="3500" dirty="0" err="1" smtClean="0"/>
              <a:t>itin</a:t>
            </a:r>
            <a:r>
              <a:rPr lang="en-US" sz="3500" dirty="0" smtClean="0"/>
              <a:t> </a:t>
            </a:r>
            <a:r>
              <a:rPr lang="en-US" sz="3500" dirty="0" err="1" smtClean="0"/>
              <a:t>prasmingą</a:t>
            </a:r>
            <a:r>
              <a:rPr lang="en-US" sz="3500" dirty="0" smtClean="0"/>
              <a:t> </a:t>
            </a:r>
            <a:r>
              <a:rPr lang="en-US" sz="3500" dirty="0" err="1" smtClean="0"/>
              <a:t>dar</a:t>
            </a:r>
            <a:r>
              <a:rPr lang="en-US" sz="3500" dirty="0" smtClean="0"/>
              <a:t> </a:t>
            </a:r>
            <a:r>
              <a:rPr lang="en-US" sz="3500" dirty="0" err="1" smtClean="0"/>
              <a:t>vieną</a:t>
            </a:r>
            <a:r>
              <a:rPr lang="en-US" sz="3500" dirty="0" smtClean="0"/>
              <a:t> </a:t>
            </a:r>
            <a:r>
              <a:rPr lang="en-US" sz="3500" dirty="0" err="1" smtClean="0"/>
              <a:t>meninę</a:t>
            </a:r>
            <a:r>
              <a:rPr lang="en-US" sz="3500" dirty="0" smtClean="0"/>
              <a:t> </a:t>
            </a:r>
            <a:r>
              <a:rPr lang="en-US" sz="3500" dirty="0" err="1" smtClean="0"/>
              <a:t>kompoziciją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dalyvauju</a:t>
            </a:r>
            <a:r>
              <a:rPr lang="en-US" sz="3500" dirty="0" smtClean="0"/>
              <a:t> </a:t>
            </a:r>
            <a:r>
              <a:rPr lang="en-US" sz="3500" dirty="0" err="1" smtClean="0"/>
              <a:t>su</a:t>
            </a:r>
            <a:r>
              <a:rPr lang="en-US" sz="3500" dirty="0" smtClean="0"/>
              <a:t> </a:t>
            </a:r>
            <a:r>
              <a:rPr lang="en-US" sz="3500" dirty="0" err="1" smtClean="0"/>
              <a:t>savo</a:t>
            </a:r>
            <a:r>
              <a:rPr lang="en-US" sz="3500" dirty="0" smtClean="0"/>
              <a:t> </a:t>
            </a:r>
            <a:r>
              <a:rPr lang="en-US" sz="3500" dirty="0" err="1" smtClean="0"/>
              <a:t>ugdytiniais</a:t>
            </a:r>
            <a:r>
              <a:rPr lang="en-US" sz="3500" dirty="0" smtClean="0"/>
              <a:t> </a:t>
            </a:r>
            <a:r>
              <a:rPr lang="en-US" sz="3500" dirty="0" err="1" smtClean="0"/>
              <a:t>nacionalinėje</a:t>
            </a:r>
            <a:r>
              <a:rPr lang="en-US" sz="3500" dirty="0" smtClean="0"/>
              <a:t> </a:t>
            </a:r>
            <a:r>
              <a:rPr lang="en-US" sz="3500" dirty="0" err="1" smtClean="0"/>
              <a:t>akcijoje</a:t>
            </a:r>
            <a:r>
              <a:rPr lang="en-US" sz="3500" dirty="0" smtClean="0"/>
              <a:t> ,,</a:t>
            </a:r>
            <a:r>
              <a:rPr lang="en-US" sz="3500" dirty="0" err="1" smtClean="0"/>
              <a:t>Atminties</a:t>
            </a:r>
            <a:r>
              <a:rPr lang="en-US" sz="3500" dirty="0" smtClean="0"/>
              <a:t> </a:t>
            </a:r>
            <a:r>
              <a:rPr lang="en-US" sz="3500" dirty="0" err="1" smtClean="0"/>
              <a:t>kelias</a:t>
            </a:r>
            <a:r>
              <a:rPr lang="en-US" sz="3500" dirty="0" smtClean="0"/>
              <a:t>". </a:t>
            </a:r>
            <a:r>
              <a:rPr lang="en-US" sz="3500" dirty="0" err="1" smtClean="0">
                <a:solidFill>
                  <a:schemeClr val="tx2"/>
                </a:solidFill>
              </a:rPr>
              <a:t>Garsiname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gimnazijos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vardą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visoje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respublikoje</a:t>
            </a:r>
            <a:endParaRPr lang="en-US" sz="3500" dirty="0" smtClean="0"/>
          </a:p>
          <a:p>
            <a:pPr algn="ctr"/>
            <a:r>
              <a:rPr lang="en-US" sz="3500" dirty="0" err="1" smtClean="0">
                <a:solidFill>
                  <a:schemeClr val="tx2"/>
                </a:solidFill>
              </a:rPr>
              <a:t>Visi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/>
              <a:t>užsirašę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dalyvavo</a:t>
            </a:r>
            <a:r>
              <a:rPr lang="en-US" sz="3500" dirty="0" smtClean="0"/>
              <a:t>.</a:t>
            </a:r>
          </a:p>
          <a:p>
            <a:pPr algn="ctr"/>
            <a:r>
              <a:rPr lang="en-US" sz="3500" dirty="0" err="1" smtClean="0">
                <a:solidFill>
                  <a:schemeClr val="tx2"/>
                </a:solidFill>
              </a:rPr>
              <a:t>Įdomiomis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veiklomis</a:t>
            </a:r>
            <a:r>
              <a:rPr lang="en-US" sz="3500" dirty="0" smtClean="0">
                <a:solidFill>
                  <a:schemeClr val="tx2"/>
                </a:solidFill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puikiais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santykiais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projekte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dalyvavusiais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mokiniais</a:t>
            </a:r>
            <a:r>
              <a:rPr lang="en-US" sz="3500" dirty="0" smtClean="0">
                <a:solidFill>
                  <a:schemeClr val="tx2"/>
                </a:solidFill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galutiniu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produktu</a:t>
            </a:r>
            <a:r>
              <a:rPr lang="en-US" sz="3500" dirty="0" smtClean="0"/>
              <a:t>.</a:t>
            </a:r>
          </a:p>
          <a:p>
            <a:pPr algn="ctr"/>
            <a:r>
              <a:rPr lang="en-US" sz="3500" dirty="0" err="1" smtClean="0"/>
              <a:t>Dalis</a:t>
            </a:r>
            <a:r>
              <a:rPr lang="en-US" sz="3500" dirty="0" smtClean="0"/>
              <a:t> </a:t>
            </a:r>
            <a:r>
              <a:rPr lang="en-US" sz="3500" dirty="0" err="1" smtClean="0"/>
              <a:t>mokinių</a:t>
            </a:r>
            <a:r>
              <a:rPr lang="en-US" sz="3500" dirty="0" smtClean="0"/>
              <a:t> </a:t>
            </a:r>
            <a:r>
              <a:rPr lang="en-US" sz="3500" dirty="0" err="1" smtClean="0"/>
              <a:t>sukūrė</a:t>
            </a:r>
            <a:r>
              <a:rPr lang="en-US" sz="3500" dirty="0" smtClean="0"/>
              <a:t> </a:t>
            </a:r>
            <a:r>
              <a:rPr lang="en-US" sz="3500" dirty="0" err="1" smtClean="0"/>
              <a:t>tikrai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kokybiškus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darbus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atsakingai</a:t>
            </a:r>
            <a:r>
              <a:rPr lang="en-US" sz="3500" dirty="0" smtClean="0"/>
              <a:t> </a:t>
            </a:r>
            <a:r>
              <a:rPr lang="en-US" sz="3500" dirty="0" err="1" smtClean="0"/>
              <a:t>pažiūrėjo</a:t>
            </a:r>
            <a:r>
              <a:rPr lang="en-US" sz="3500" dirty="0" smtClean="0"/>
              <a:t> į </a:t>
            </a:r>
            <a:r>
              <a:rPr lang="en-US" sz="3500" dirty="0" err="1" smtClean="0"/>
              <a:t>skirtą</a:t>
            </a:r>
            <a:r>
              <a:rPr lang="en-US" sz="3500" dirty="0" smtClean="0"/>
              <a:t> </a:t>
            </a:r>
            <a:r>
              <a:rPr lang="en-US" sz="3500" dirty="0" err="1" smtClean="0"/>
              <a:t>užduotį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atlikimo</a:t>
            </a:r>
            <a:r>
              <a:rPr lang="en-US" sz="3500" dirty="0" smtClean="0"/>
              <a:t> </a:t>
            </a:r>
            <a:r>
              <a:rPr lang="en-US" sz="3500" dirty="0" err="1" smtClean="0"/>
              <a:t>reikalavimus</a:t>
            </a:r>
            <a:endParaRPr lang="en-US" sz="3500" dirty="0" smtClean="0"/>
          </a:p>
          <a:p>
            <a:pPr algn="ctr"/>
            <a:r>
              <a:rPr lang="en-US" sz="3500" dirty="0" err="1" smtClean="0"/>
              <a:t>Mokiniams</a:t>
            </a:r>
            <a:r>
              <a:rPr lang="en-US" sz="3500" dirty="0" smtClean="0"/>
              <a:t> kilo </a:t>
            </a:r>
            <a:r>
              <a:rPr lang="en-US" sz="3500" dirty="0" err="1" smtClean="0"/>
              <a:t>labai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įdomių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projekto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įgyvendinimo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idėjų</a:t>
            </a:r>
            <a:endParaRPr lang="lt-LT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Projektas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pavyko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puikiai</a:t>
            </a:r>
            <a:r>
              <a:rPr lang="en-US" sz="3500" dirty="0" smtClean="0"/>
              <a:t>. </a:t>
            </a:r>
            <a:r>
              <a:rPr lang="en-US" sz="3500" dirty="0" err="1" smtClean="0"/>
              <a:t>Mokiniai</a:t>
            </a:r>
            <a:r>
              <a:rPr lang="en-US" sz="3500" dirty="0" smtClean="0"/>
              <a:t> </a:t>
            </a:r>
            <a:r>
              <a:rPr lang="en-US" sz="3500" dirty="0" err="1" smtClean="0"/>
              <a:t>buvo</a:t>
            </a:r>
            <a:r>
              <a:rPr lang="en-US" sz="3500" dirty="0" smtClean="0"/>
              <a:t> </a:t>
            </a:r>
            <a:r>
              <a:rPr lang="en-US" sz="3500" dirty="0" err="1" smtClean="0"/>
              <a:t>aktyvūs</a:t>
            </a:r>
            <a:r>
              <a:rPr lang="en-US" sz="3500" dirty="0" smtClean="0"/>
              <a:t>, </a:t>
            </a:r>
            <a:r>
              <a:rPr lang="en-US" sz="3500" dirty="0" err="1" smtClean="0"/>
              <a:t>atsakingi</a:t>
            </a:r>
            <a:endParaRPr lang="en-US" sz="3500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244" name="AutoShape 4" descr="projektas Atrask Gargzdus 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https://roundcube.serveriai.lt/?_task=mail&amp;_mbox=INBOX&amp;_uid=2308&amp;_part=1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54649"/>
            <a:ext cx="1814926" cy="1803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Laisvė visuomet kainuoja...</a:t>
            </a:r>
            <a:endParaRPr lang="en-US" dirty="0"/>
          </a:p>
        </p:txBody>
      </p:sp>
      <p:pic>
        <p:nvPicPr>
          <p:cNvPr id="1028" name="Picture 4" descr="C:\Users\USER\Desktop\_MG_9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861048"/>
            <a:ext cx="4576862" cy="2574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Users\USER\Desktop\_MG_9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960142" cy="27897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23528" y="5085184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/>
              <a:t>Gedulo ir vilties dienos paminėjimas</a:t>
            </a:r>
            <a:endParaRPr lang="en-US" b="1" dirty="0"/>
          </a:p>
        </p:txBody>
      </p:sp>
      <p:pic>
        <p:nvPicPr>
          <p:cNvPr id="3076" name="Picture 4" descr="Reed Plume Waterfront - Free photo on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753877"/>
            <a:ext cx="3384375" cy="1104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„Laisvės veidai“ refleksija (mokytojai)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3500" dirty="0" err="1" smtClean="0"/>
              <a:t>Manau</a:t>
            </a:r>
            <a:r>
              <a:rPr lang="en-US" sz="3500" dirty="0" smtClean="0"/>
              <a:t>, </a:t>
            </a:r>
            <a:r>
              <a:rPr lang="en-US" sz="3500" dirty="0" err="1" smtClean="0"/>
              <a:t>kad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projektas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vaikams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patiko</a:t>
            </a:r>
            <a:r>
              <a:rPr lang="en-US" sz="3500" dirty="0" smtClean="0">
                <a:solidFill>
                  <a:schemeClr val="tx2"/>
                </a:solidFill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galėtų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būti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ir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kitais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metais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/>
              <a:t>vienokia</a:t>
            </a:r>
            <a:r>
              <a:rPr lang="en-US" sz="3500" dirty="0" smtClean="0"/>
              <a:t> </a:t>
            </a:r>
            <a:r>
              <a:rPr lang="en-US" sz="3500" dirty="0" err="1" smtClean="0"/>
              <a:t>ar</a:t>
            </a:r>
            <a:r>
              <a:rPr lang="en-US" sz="3500" dirty="0" smtClean="0"/>
              <a:t> </a:t>
            </a:r>
            <a:r>
              <a:rPr lang="en-US" sz="3500" dirty="0" err="1" smtClean="0"/>
              <a:t>kitokia</a:t>
            </a:r>
            <a:r>
              <a:rPr lang="en-US" sz="3500" dirty="0" smtClean="0"/>
              <a:t> forma</a:t>
            </a:r>
          </a:p>
          <a:p>
            <a:pPr algn="ctr"/>
            <a:r>
              <a:rPr lang="en-US" sz="3500" dirty="0" err="1" smtClean="0"/>
              <a:t>Projektinėms</a:t>
            </a:r>
            <a:r>
              <a:rPr lang="en-US" sz="3500" dirty="0" smtClean="0"/>
              <a:t> </a:t>
            </a:r>
            <a:r>
              <a:rPr lang="en-US" sz="3500" dirty="0" err="1" smtClean="0"/>
              <a:t>veikloms</a:t>
            </a:r>
            <a:r>
              <a:rPr lang="en-US" sz="3500" dirty="0" smtClean="0"/>
              <a:t> </a:t>
            </a:r>
            <a:r>
              <a:rPr lang="en-US" sz="3500" dirty="0" err="1" smtClean="0"/>
              <a:t>turėtų</a:t>
            </a:r>
            <a:r>
              <a:rPr lang="en-US" sz="3500" dirty="0" smtClean="0"/>
              <a:t> </a:t>
            </a:r>
            <a:r>
              <a:rPr lang="en-US" sz="3500" dirty="0" err="1" smtClean="0"/>
              <a:t>būti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skiriama</a:t>
            </a:r>
            <a:r>
              <a:rPr lang="en-US" sz="3500" dirty="0" smtClean="0">
                <a:solidFill>
                  <a:schemeClr val="tx2"/>
                </a:solidFill>
              </a:rPr>
              <a:t> gal 2 </a:t>
            </a:r>
            <a:r>
              <a:rPr lang="en-US" sz="3500" dirty="0" err="1" smtClean="0">
                <a:solidFill>
                  <a:schemeClr val="tx2"/>
                </a:solidFill>
              </a:rPr>
              <a:t>dienos</a:t>
            </a:r>
            <a:r>
              <a:rPr lang="en-US" sz="3500" dirty="0" smtClean="0">
                <a:solidFill>
                  <a:schemeClr val="tx2"/>
                </a:solidFill>
              </a:rPr>
              <a:t>, o ne </a:t>
            </a:r>
            <a:r>
              <a:rPr lang="en-US" sz="3500" dirty="0" err="1" smtClean="0">
                <a:solidFill>
                  <a:schemeClr val="tx2"/>
                </a:solidFill>
              </a:rPr>
              <a:t>savaitė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Norėčiau</a:t>
            </a:r>
            <a:r>
              <a:rPr lang="en-US" sz="3500" dirty="0" smtClean="0"/>
              <a:t>, </a:t>
            </a:r>
            <a:r>
              <a:rPr lang="en-US" sz="3500" dirty="0" err="1" smtClean="0"/>
              <a:t>kad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projektui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skirtas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laikas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sutaptų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darbo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pradžia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ir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pabaiga</a:t>
            </a:r>
            <a:r>
              <a:rPr lang="en-US" sz="3500" dirty="0" smtClean="0"/>
              <a:t>, o ne </a:t>
            </a:r>
            <a:r>
              <a:rPr lang="en-US" sz="3500" dirty="0" err="1" smtClean="0"/>
              <a:t>atidirbama</a:t>
            </a:r>
            <a:r>
              <a:rPr lang="en-US" sz="3500" dirty="0" smtClean="0"/>
              <a:t> </a:t>
            </a:r>
            <a:r>
              <a:rPr lang="en-US" sz="3500" dirty="0" err="1" smtClean="0"/>
              <a:t>iš</a:t>
            </a:r>
            <a:r>
              <a:rPr lang="en-US" sz="3500" dirty="0" smtClean="0"/>
              <a:t> </a:t>
            </a:r>
            <a:r>
              <a:rPr lang="en-US" sz="3500" dirty="0" err="1" smtClean="0"/>
              <a:t>anksto</a:t>
            </a:r>
            <a:r>
              <a:rPr lang="en-US" sz="3500" dirty="0" smtClean="0"/>
              <a:t>. </a:t>
            </a:r>
            <a:r>
              <a:rPr lang="en-US" sz="3500" dirty="0" err="1" smtClean="0"/>
              <a:t>Darbas</a:t>
            </a:r>
            <a:r>
              <a:rPr lang="en-US" sz="3500" dirty="0" smtClean="0"/>
              <a:t> </a:t>
            </a:r>
            <a:r>
              <a:rPr lang="en-US" sz="3500" dirty="0" err="1" smtClean="0"/>
              <a:t>turi</a:t>
            </a:r>
            <a:r>
              <a:rPr lang="en-US" sz="3500" dirty="0" smtClean="0"/>
              <a:t> </a:t>
            </a:r>
            <a:r>
              <a:rPr lang="en-US" sz="3500" dirty="0" err="1" smtClean="0"/>
              <a:t>vykti</a:t>
            </a:r>
            <a:r>
              <a:rPr lang="en-US" sz="3500" dirty="0" smtClean="0"/>
              <a:t> </a:t>
            </a:r>
            <a:r>
              <a:rPr lang="en-US" sz="3500" dirty="0" err="1" smtClean="0"/>
              <a:t>masiškai</a:t>
            </a:r>
            <a:r>
              <a:rPr lang="en-US" sz="3500" dirty="0" smtClean="0"/>
              <a:t> </a:t>
            </a:r>
            <a:r>
              <a:rPr lang="en-US" sz="3500" dirty="0" err="1" smtClean="0"/>
              <a:t>tomis</a:t>
            </a:r>
            <a:r>
              <a:rPr lang="en-US" sz="3500" dirty="0" smtClean="0"/>
              <a:t> </a:t>
            </a:r>
            <a:r>
              <a:rPr lang="en-US" sz="3500" dirty="0" err="1" smtClean="0"/>
              <a:t>dienomis</a:t>
            </a:r>
            <a:endParaRPr lang="en-US" sz="3500" dirty="0" smtClean="0"/>
          </a:p>
          <a:p>
            <a:pPr algn="ctr"/>
            <a:r>
              <a:rPr lang="en-US" sz="3500" dirty="0" err="1" smtClean="0"/>
              <a:t>Projektinės</a:t>
            </a:r>
            <a:r>
              <a:rPr lang="en-US" sz="3500" dirty="0" smtClean="0"/>
              <a:t> </a:t>
            </a:r>
            <a:r>
              <a:rPr lang="en-US" sz="3500" dirty="0" err="1" smtClean="0"/>
              <a:t>veiklos</a:t>
            </a:r>
            <a:r>
              <a:rPr lang="en-US" sz="3500" dirty="0" smtClean="0"/>
              <a:t> </a:t>
            </a:r>
            <a:r>
              <a:rPr lang="en-US" sz="3500" dirty="0" err="1" smtClean="0"/>
              <a:t>įgyvendinimas</a:t>
            </a:r>
            <a:r>
              <a:rPr lang="en-US" sz="3500" dirty="0" smtClean="0"/>
              <a:t> </a:t>
            </a:r>
            <a:r>
              <a:rPr lang="en-US" sz="3500" dirty="0" err="1" smtClean="0"/>
              <a:t>yra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labai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gera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idėja</a:t>
            </a:r>
            <a:r>
              <a:rPr lang="en-US" sz="3500" dirty="0" smtClean="0"/>
              <a:t>. </a:t>
            </a:r>
            <a:r>
              <a:rPr lang="en-US" sz="3500" dirty="0" err="1" smtClean="0"/>
              <a:t>Jos</a:t>
            </a:r>
            <a:r>
              <a:rPr lang="en-US" sz="3500" dirty="0" smtClean="0"/>
              <a:t> </a:t>
            </a:r>
            <a:r>
              <a:rPr lang="en-US" sz="3500" dirty="0" err="1" smtClean="0"/>
              <a:t>metu</a:t>
            </a:r>
            <a:r>
              <a:rPr lang="en-US" sz="3500" dirty="0" smtClean="0"/>
              <a:t> </a:t>
            </a:r>
            <a:r>
              <a:rPr lang="en-US" sz="3500" dirty="0" err="1" smtClean="0"/>
              <a:t>mes</a:t>
            </a:r>
            <a:r>
              <a:rPr lang="en-US" sz="3500" dirty="0" smtClean="0"/>
              <a:t> </a:t>
            </a:r>
            <a:r>
              <a:rPr lang="en-US" sz="3500" dirty="0" err="1" smtClean="0"/>
              <a:t>turime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galimybę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įvairiapusiškiau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pažinti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savo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mokinius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Turėtų</a:t>
            </a:r>
            <a:r>
              <a:rPr lang="en-US" sz="3500" dirty="0" smtClean="0"/>
              <a:t> </a:t>
            </a:r>
            <a:r>
              <a:rPr lang="en-US" sz="3500" dirty="0" err="1" smtClean="0"/>
              <a:t>vykti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integracija</a:t>
            </a:r>
            <a:r>
              <a:rPr lang="en-US" sz="3500" dirty="0" smtClean="0"/>
              <a:t>, </a:t>
            </a:r>
            <a:r>
              <a:rPr lang="en-US" sz="3500" dirty="0" err="1" smtClean="0"/>
              <a:t>bendradarbiavimas</a:t>
            </a:r>
            <a:r>
              <a:rPr lang="en-US" sz="3500" dirty="0" smtClean="0"/>
              <a:t>. </a:t>
            </a:r>
            <a:r>
              <a:rPr lang="en-US" sz="3500" dirty="0" err="1" smtClean="0"/>
              <a:t>Siūlyčiau</a:t>
            </a:r>
            <a:r>
              <a:rPr lang="en-US" sz="3500" dirty="0" smtClean="0"/>
              <a:t>, </a:t>
            </a:r>
            <a:r>
              <a:rPr lang="en-US" sz="3500" dirty="0" err="1" smtClean="0"/>
              <a:t>kad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projekto</a:t>
            </a:r>
            <a:r>
              <a:rPr lang="en-US" sz="3500" dirty="0" smtClean="0"/>
              <a:t> </a:t>
            </a:r>
            <a:r>
              <a:rPr lang="en-US" sz="3500" dirty="0" err="1" smtClean="0"/>
              <a:t>veiklos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būtų</a:t>
            </a:r>
            <a:r>
              <a:rPr lang="en-US" sz="3500" dirty="0" smtClean="0"/>
              <a:t> </a:t>
            </a:r>
            <a:r>
              <a:rPr lang="en-US" sz="3500" dirty="0" err="1" smtClean="0"/>
              <a:t>vykdomos</a:t>
            </a:r>
            <a:r>
              <a:rPr lang="en-US" sz="3500" dirty="0" smtClean="0"/>
              <a:t> </a:t>
            </a:r>
            <a:r>
              <a:rPr lang="en-US" sz="3500" dirty="0" err="1" smtClean="0"/>
              <a:t>nurodytu</a:t>
            </a:r>
            <a:r>
              <a:rPr lang="en-US" sz="3500" dirty="0" smtClean="0"/>
              <a:t> </a:t>
            </a:r>
            <a:r>
              <a:rPr lang="en-US" sz="3500" dirty="0" err="1" smtClean="0"/>
              <a:t>laiku</a:t>
            </a:r>
            <a:r>
              <a:rPr lang="en-US" sz="3500" dirty="0" smtClean="0"/>
              <a:t>, o ne </a:t>
            </a:r>
            <a:r>
              <a:rPr lang="en-US" sz="3500" dirty="0" err="1" smtClean="0"/>
              <a:t>anksčiau</a:t>
            </a:r>
            <a:r>
              <a:rPr lang="en-US" sz="3500" dirty="0" smtClean="0"/>
              <a:t>...</a:t>
            </a:r>
          </a:p>
          <a:p>
            <a:pPr algn="ctr"/>
            <a:r>
              <a:rPr lang="en-US" sz="3500" dirty="0" err="1" smtClean="0"/>
              <a:t>Padaryti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apklausą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vaikų</a:t>
            </a:r>
            <a:r>
              <a:rPr lang="en-US" sz="3500" dirty="0" smtClean="0"/>
              <a:t>, </a:t>
            </a:r>
            <a:r>
              <a:rPr lang="en-US" sz="3500" dirty="0" err="1" smtClean="0"/>
              <a:t>ar</a:t>
            </a:r>
            <a:r>
              <a:rPr lang="en-US" sz="3500" dirty="0" smtClean="0"/>
              <a:t> </a:t>
            </a:r>
            <a:r>
              <a:rPr lang="en-US" sz="3500" dirty="0" err="1" smtClean="0"/>
              <a:t>jie</a:t>
            </a:r>
            <a:r>
              <a:rPr lang="en-US" sz="3500" dirty="0" smtClean="0"/>
              <a:t> </a:t>
            </a:r>
            <a:r>
              <a:rPr lang="en-US" sz="3500" dirty="0" err="1" smtClean="0"/>
              <a:t>pageidauja</a:t>
            </a:r>
            <a:r>
              <a:rPr lang="en-US" sz="3500" dirty="0" smtClean="0"/>
              <a:t> </a:t>
            </a:r>
            <a:r>
              <a:rPr lang="en-US" sz="3500" dirty="0" err="1" smtClean="0"/>
              <a:t>lankyti</a:t>
            </a:r>
            <a:r>
              <a:rPr lang="en-US" sz="3500" dirty="0" smtClean="0"/>
              <a:t> </a:t>
            </a:r>
            <a:r>
              <a:rPr lang="en-US" sz="3500" dirty="0" err="1" smtClean="0"/>
              <a:t>pamokas</a:t>
            </a:r>
            <a:r>
              <a:rPr lang="en-US" sz="3500" dirty="0" smtClean="0"/>
              <a:t>, </a:t>
            </a:r>
            <a:r>
              <a:rPr lang="en-US" sz="3500" dirty="0" err="1" smtClean="0"/>
              <a:t>ar</a:t>
            </a:r>
            <a:r>
              <a:rPr lang="en-US" sz="3500" dirty="0" smtClean="0"/>
              <a:t> </a:t>
            </a:r>
            <a:r>
              <a:rPr lang="en-US" sz="3500" dirty="0" err="1" smtClean="0"/>
              <a:t>tuo</a:t>
            </a:r>
            <a:r>
              <a:rPr lang="en-US" sz="3500" dirty="0" smtClean="0"/>
              <a:t> </a:t>
            </a:r>
            <a:r>
              <a:rPr lang="en-US" sz="3500" dirty="0" err="1" smtClean="0"/>
              <a:t>metu</a:t>
            </a:r>
            <a:r>
              <a:rPr lang="en-US" sz="3500" dirty="0" smtClean="0"/>
              <a:t> </a:t>
            </a:r>
            <a:r>
              <a:rPr lang="en-US" sz="3500" dirty="0" err="1" smtClean="0"/>
              <a:t>turėti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projektines</a:t>
            </a:r>
            <a:r>
              <a:rPr lang="en-US" sz="3500" dirty="0" smtClean="0"/>
              <a:t> </a:t>
            </a:r>
            <a:r>
              <a:rPr lang="en-US" sz="3500" dirty="0" err="1" smtClean="0"/>
              <a:t>veiklas</a:t>
            </a:r>
            <a:endParaRPr lang="en-US" sz="3500" dirty="0" smtClean="0"/>
          </a:p>
          <a:p>
            <a:pPr algn="ctr"/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Keisti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projekto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laik</a:t>
            </a:r>
            <a:r>
              <a:rPr lang="lt-LT" sz="3500" dirty="0" smtClean="0">
                <a:solidFill>
                  <a:schemeClr val="accent1">
                    <a:lumMod val="50000"/>
                  </a:schemeClr>
                </a:solidFill>
              </a:rPr>
              <a:t>ą</a:t>
            </a:r>
            <a:endParaRPr lang="en-US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500" dirty="0" err="1" smtClean="0"/>
              <a:t>Sunku</a:t>
            </a:r>
            <a:r>
              <a:rPr lang="en-US" sz="3500" dirty="0" smtClean="0"/>
              <a:t> </a:t>
            </a:r>
            <a:r>
              <a:rPr lang="en-US" sz="3500" dirty="0" err="1" smtClean="0"/>
              <a:t>pasakyti</a:t>
            </a:r>
            <a:r>
              <a:rPr lang="en-US" sz="3500" dirty="0" smtClean="0"/>
              <a:t>. Bet </a:t>
            </a:r>
            <a:r>
              <a:rPr lang="en-US" sz="3500" dirty="0" err="1" smtClean="0">
                <a:solidFill>
                  <a:schemeClr val="tx2"/>
                </a:solidFill>
              </a:rPr>
              <a:t>mokslo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metus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norėčiau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užbaigti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ramiau</a:t>
            </a:r>
            <a:r>
              <a:rPr lang="en-US" sz="3500" dirty="0" smtClean="0"/>
              <a:t>. </a:t>
            </a:r>
            <a:r>
              <a:rPr lang="en-US" sz="3500" dirty="0" err="1" smtClean="0"/>
              <a:t>Taupykime</a:t>
            </a:r>
            <a:r>
              <a:rPr lang="en-US" sz="3500" dirty="0" smtClean="0"/>
              <a:t> bent </a:t>
            </a:r>
            <a:r>
              <a:rPr lang="en-US" sz="3500" dirty="0" err="1" smtClean="0"/>
              <a:t>kiek</a:t>
            </a:r>
            <a:r>
              <a:rPr lang="en-US" sz="3500" dirty="0" smtClean="0"/>
              <a:t> </a:t>
            </a:r>
            <a:r>
              <a:rPr lang="en-US" sz="3500" dirty="0" err="1" smtClean="0"/>
              <a:t>kitų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savo</a:t>
            </a:r>
            <a:r>
              <a:rPr lang="en-US" sz="3500" dirty="0" smtClean="0"/>
              <a:t> </a:t>
            </a:r>
            <a:r>
              <a:rPr lang="en-US" sz="3500" dirty="0" err="1" smtClean="0"/>
              <a:t>sveikatą</a:t>
            </a:r>
            <a:r>
              <a:rPr lang="en-US" sz="3500" dirty="0" smtClean="0"/>
              <a:t>.</a:t>
            </a:r>
          </a:p>
          <a:p>
            <a:pPr algn="ctr"/>
            <a:r>
              <a:rPr lang="en-US" sz="3500" dirty="0" err="1" smtClean="0">
                <a:solidFill>
                  <a:schemeClr val="tx2"/>
                </a:solidFill>
              </a:rPr>
              <a:t>Projektinę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veiklą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vykdyti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visus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metus</a:t>
            </a:r>
            <a:r>
              <a:rPr lang="en-US" sz="3500" dirty="0" smtClean="0">
                <a:solidFill>
                  <a:schemeClr val="tx2"/>
                </a:solidFill>
              </a:rPr>
              <a:t>, o </a:t>
            </a:r>
            <a:r>
              <a:rPr lang="en-US" sz="3500" dirty="0" err="1" smtClean="0">
                <a:solidFill>
                  <a:schemeClr val="tx2"/>
                </a:solidFill>
              </a:rPr>
              <a:t>birželio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mėn</a:t>
            </a:r>
            <a:r>
              <a:rPr lang="en-US" sz="3500" dirty="0" smtClean="0">
                <a:solidFill>
                  <a:schemeClr val="tx2"/>
                </a:solidFill>
              </a:rPr>
              <a:t>. </a:t>
            </a:r>
            <a:r>
              <a:rPr lang="en-US" sz="3500" dirty="0" err="1" smtClean="0">
                <a:solidFill>
                  <a:schemeClr val="tx2"/>
                </a:solidFill>
              </a:rPr>
              <a:t>pristatyti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/>
              <a:t>labiausiai</a:t>
            </a:r>
            <a:r>
              <a:rPr lang="en-US" sz="3500" dirty="0" smtClean="0"/>
              <a:t> </a:t>
            </a:r>
            <a:r>
              <a:rPr lang="en-US" sz="3500" dirty="0" err="1" smtClean="0"/>
              <a:t>pavykusių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projektų</a:t>
            </a:r>
            <a:r>
              <a:rPr lang="en-US" sz="3500" dirty="0" smtClean="0"/>
              <a:t> </a:t>
            </a:r>
            <a:r>
              <a:rPr lang="en-US" sz="3500" dirty="0" err="1" smtClean="0"/>
              <a:t>pavyzdžius</a:t>
            </a:r>
            <a:endParaRPr lang="en-US" sz="3500" dirty="0" smtClean="0"/>
          </a:p>
          <a:p>
            <a:pPr algn="ctr"/>
            <a:r>
              <a:rPr lang="en-US" sz="3500" dirty="0" err="1" smtClean="0"/>
              <a:t>Projektai</a:t>
            </a:r>
            <a:r>
              <a:rPr lang="en-US" sz="3500" dirty="0" smtClean="0"/>
              <a:t> </a:t>
            </a:r>
            <a:r>
              <a:rPr lang="en-US" sz="3500" dirty="0" err="1" smtClean="0"/>
              <a:t>vykstantys</a:t>
            </a:r>
            <a:r>
              <a:rPr lang="en-US" sz="3500" dirty="0" smtClean="0"/>
              <a:t> </a:t>
            </a:r>
            <a:r>
              <a:rPr lang="en-US" sz="3500" dirty="0" err="1" smtClean="0"/>
              <a:t>birželį</a:t>
            </a:r>
            <a:r>
              <a:rPr lang="en-US" sz="3500" dirty="0" smtClean="0"/>
              <a:t> </a:t>
            </a:r>
            <a:r>
              <a:rPr lang="en-US" sz="3500" dirty="0" err="1" smtClean="0"/>
              <a:t>turėtų</a:t>
            </a:r>
            <a:r>
              <a:rPr lang="en-US" sz="3500" dirty="0" smtClean="0"/>
              <a:t> </a:t>
            </a:r>
            <a:r>
              <a:rPr lang="en-US" sz="3500" dirty="0" err="1" smtClean="0"/>
              <a:t>būti</a:t>
            </a:r>
            <a:r>
              <a:rPr lang="en-US" sz="3500" dirty="0" smtClean="0"/>
              <a:t> </a:t>
            </a:r>
            <a:r>
              <a:rPr lang="en-US" sz="3500" dirty="0" err="1" smtClean="0"/>
              <a:t>paprastesni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vykti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kaip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pamokos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/>
              <a:t>Siūlau</a:t>
            </a:r>
            <a:r>
              <a:rPr lang="en-US" sz="3500" dirty="0" smtClean="0"/>
              <a:t> </a:t>
            </a:r>
            <a:r>
              <a:rPr lang="en-US" sz="3500" dirty="0" err="1" smtClean="0"/>
              <a:t>projektą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integruoti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pamokinėmis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veiklomis</a:t>
            </a:r>
            <a:r>
              <a:rPr lang="en-US" sz="3500" dirty="0" smtClean="0"/>
              <a:t>. </a:t>
            </a:r>
            <a:r>
              <a:rPr lang="en-US" sz="3500" dirty="0" err="1" smtClean="0"/>
              <a:t>Tarkime</a:t>
            </a:r>
            <a:r>
              <a:rPr lang="en-US" sz="3500" dirty="0" smtClean="0"/>
              <a:t>, </a:t>
            </a:r>
            <a:r>
              <a:rPr lang="en-US" sz="3500" dirty="0" err="1" smtClean="0"/>
              <a:t>vedu</a:t>
            </a:r>
            <a:r>
              <a:rPr lang="en-US" sz="3500" dirty="0" smtClean="0"/>
              <a:t> </a:t>
            </a:r>
            <a:r>
              <a:rPr lang="en-US" sz="3500" dirty="0" err="1" smtClean="0"/>
              <a:t>literatūros</a:t>
            </a:r>
            <a:r>
              <a:rPr lang="en-US" sz="3500" dirty="0" smtClean="0"/>
              <a:t> </a:t>
            </a:r>
            <a:r>
              <a:rPr lang="en-US" sz="3500" dirty="0" err="1" smtClean="0"/>
              <a:t>pamokas</a:t>
            </a:r>
            <a:r>
              <a:rPr lang="en-US" sz="3500" dirty="0" smtClean="0"/>
              <a:t> </a:t>
            </a:r>
            <a:r>
              <a:rPr lang="en-US" sz="3500" dirty="0" err="1" smtClean="0"/>
              <a:t>birželį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organizuoju</a:t>
            </a:r>
            <a:r>
              <a:rPr lang="en-US" sz="3500" dirty="0" smtClean="0"/>
              <a:t> </a:t>
            </a:r>
            <a:r>
              <a:rPr lang="en-US" sz="3500" dirty="0" err="1" smtClean="0"/>
              <a:t>edukacines</a:t>
            </a:r>
            <a:r>
              <a:rPr lang="en-US" sz="3500" dirty="0" smtClean="0"/>
              <a:t> </a:t>
            </a:r>
            <a:r>
              <a:rPr lang="en-US" sz="3500" dirty="0" err="1" smtClean="0"/>
              <a:t>veiklas</a:t>
            </a:r>
            <a:r>
              <a:rPr lang="en-US" sz="3500" dirty="0" smtClean="0"/>
              <a:t>.</a:t>
            </a:r>
          </a:p>
          <a:p>
            <a:pPr algn="ctr"/>
            <a:r>
              <a:rPr lang="en-US" sz="3500" dirty="0" err="1" smtClean="0"/>
              <a:t>Projektai</a:t>
            </a:r>
            <a:r>
              <a:rPr lang="en-US" sz="3500" dirty="0" smtClean="0"/>
              <a:t> </a:t>
            </a:r>
            <a:r>
              <a:rPr lang="en-US" sz="3500" dirty="0" err="1" smtClean="0"/>
              <a:t>turi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vykti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visus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mokslo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metus</a:t>
            </a:r>
            <a:r>
              <a:rPr lang="en-US" sz="3500" dirty="0" smtClean="0"/>
              <a:t>, o </a:t>
            </a:r>
            <a:r>
              <a:rPr lang="en-US" sz="3500" dirty="0" err="1" smtClean="0"/>
              <a:t>birželį</a:t>
            </a:r>
            <a:r>
              <a:rPr lang="en-US" sz="3500" dirty="0" smtClean="0"/>
              <a:t> </a:t>
            </a:r>
            <a:r>
              <a:rPr lang="en-US" sz="3500" dirty="0" err="1" smtClean="0"/>
              <a:t>tik</a:t>
            </a:r>
            <a:r>
              <a:rPr lang="en-US" sz="3500" dirty="0" smtClean="0"/>
              <a:t> </a:t>
            </a:r>
            <a:r>
              <a:rPr lang="en-US" sz="3500" dirty="0" err="1" smtClean="0"/>
              <a:t>jų</a:t>
            </a:r>
            <a:r>
              <a:rPr lang="en-US" sz="3500" dirty="0" smtClean="0"/>
              <a:t> </a:t>
            </a:r>
            <a:r>
              <a:rPr lang="en-US" sz="3500" dirty="0" err="1" smtClean="0"/>
              <a:t>pristatymas</a:t>
            </a:r>
            <a:r>
              <a:rPr lang="en-US" sz="3500" dirty="0" smtClean="0"/>
              <a:t>. </a:t>
            </a:r>
            <a:r>
              <a:rPr lang="en-US" sz="3500" dirty="0" err="1" smtClean="0"/>
              <a:t>Projektuose</a:t>
            </a:r>
            <a:r>
              <a:rPr lang="en-US" sz="3500" dirty="0" smtClean="0"/>
              <a:t> </a:t>
            </a:r>
            <a:r>
              <a:rPr lang="en-US" sz="3500" dirty="0" err="1" smtClean="0"/>
              <a:t>turi</a:t>
            </a:r>
            <a:r>
              <a:rPr lang="en-US" sz="3500" dirty="0" smtClean="0"/>
              <a:t> </a:t>
            </a:r>
            <a:r>
              <a:rPr lang="en-US" sz="3500" dirty="0" err="1" smtClean="0"/>
              <a:t>dalyvauti</a:t>
            </a:r>
            <a:r>
              <a:rPr lang="en-US" sz="3500" dirty="0" smtClean="0"/>
              <a:t>, o ne </a:t>
            </a:r>
            <a:r>
              <a:rPr lang="en-US" sz="3500" dirty="0" err="1" smtClean="0"/>
              <a:t>tik</a:t>
            </a:r>
            <a:r>
              <a:rPr lang="en-US" sz="3500" dirty="0" smtClean="0"/>
              <a:t> </a:t>
            </a:r>
            <a:r>
              <a:rPr lang="en-US" sz="3500" dirty="0" err="1" smtClean="0"/>
              <a:t>užduotis</a:t>
            </a:r>
            <a:r>
              <a:rPr lang="en-US" sz="3500" dirty="0" smtClean="0"/>
              <a:t> </a:t>
            </a:r>
            <a:r>
              <a:rPr lang="en-US" sz="3500" dirty="0" err="1" smtClean="0"/>
              <a:t>siųsti</a:t>
            </a:r>
            <a:r>
              <a:rPr lang="en-US" sz="3500" dirty="0" smtClean="0"/>
              <a:t> VISI </a:t>
            </a:r>
            <a:r>
              <a:rPr lang="en-US" sz="3500" dirty="0" err="1" smtClean="0"/>
              <a:t>mokytojai</a:t>
            </a:r>
            <a:r>
              <a:rPr lang="en-US" sz="3500" dirty="0" smtClean="0"/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ypač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kūno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kultūros</a:t>
            </a:r>
            <a:r>
              <a:rPr lang="en-US" sz="3500" dirty="0" smtClean="0"/>
              <a:t>, </a:t>
            </a:r>
            <a:r>
              <a:rPr lang="en-US" sz="3500" dirty="0" err="1" smtClean="0"/>
              <a:t>nes</a:t>
            </a:r>
            <a:r>
              <a:rPr lang="en-US" sz="3500" dirty="0" smtClean="0"/>
              <a:t> </a:t>
            </a:r>
            <a:r>
              <a:rPr lang="en-US" sz="3500" dirty="0" err="1" smtClean="0"/>
              <a:t>vaikai</a:t>
            </a:r>
            <a:r>
              <a:rPr lang="en-US" sz="3500" dirty="0" smtClean="0"/>
              <a:t> per </a:t>
            </a:r>
            <a:r>
              <a:rPr lang="en-US" sz="3500" dirty="0" err="1" smtClean="0"/>
              <a:t>mokslo</a:t>
            </a:r>
            <a:r>
              <a:rPr lang="en-US" sz="3500" dirty="0" smtClean="0"/>
              <a:t> </a:t>
            </a:r>
            <a:r>
              <a:rPr lang="en-US" sz="3500" dirty="0" err="1" smtClean="0"/>
              <a:t>metus</a:t>
            </a:r>
            <a:r>
              <a:rPr lang="en-US" sz="3500" dirty="0" smtClean="0"/>
              <a:t> </a:t>
            </a:r>
            <a:r>
              <a:rPr lang="en-US" sz="3500" dirty="0" err="1" smtClean="0"/>
              <a:t>ir</a:t>
            </a:r>
            <a:r>
              <a:rPr lang="en-US" sz="3500" dirty="0" smtClean="0"/>
              <a:t> </a:t>
            </a:r>
            <a:r>
              <a:rPr lang="en-US" sz="3500" dirty="0" err="1" smtClean="0"/>
              <a:t>taip</a:t>
            </a:r>
            <a:r>
              <a:rPr lang="en-US" sz="3500" dirty="0" smtClean="0"/>
              <a:t> </a:t>
            </a:r>
            <a:r>
              <a:rPr lang="en-US" sz="3500" dirty="0" err="1" smtClean="0"/>
              <a:t>fiziškai</a:t>
            </a:r>
            <a:r>
              <a:rPr lang="en-US" sz="3500" dirty="0" smtClean="0"/>
              <a:t> </a:t>
            </a:r>
            <a:r>
              <a:rPr lang="en-US" sz="3500" dirty="0" err="1" smtClean="0"/>
              <a:t>mažai</a:t>
            </a:r>
            <a:r>
              <a:rPr lang="en-US" sz="3500" dirty="0" smtClean="0"/>
              <a:t> </a:t>
            </a:r>
            <a:r>
              <a:rPr lang="en-US" sz="3500" dirty="0" err="1" smtClean="0"/>
              <a:t>juda</a:t>
            </a:r>
            <a:r>
              <a:rPr lang="en-US" sz="3500" dirty="0" smtClean="0"/>
              <a:t>. </a:t>
            </a:r>
            <a:r>
              <a:rPr lang="en-US" sz="3500" dirty="0" err="1" smtClean="0"/>
              <a:t>Projektų</a:t>
            </a:r>
            <a:r>
              <a:rPr lang="en-US" sz="3500" dirty="0" smtClean="0"/>
              <a:t> </a:t>
            </a:r>
            <a:r>
              <a:rPr lang="en-US" sz="3500" dirty="0" err="1" smtClean="0"/>
              <a:t>veiklose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mokytojai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turi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dalyvauti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kartu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su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vaikais</a:t>
            </a:r>
            <a:r>
              <a:rPr lang="en-US" sz="3500" dirty="0" smtClean="0"/>
              <a:t>. </a:t>
            </a:r>
            <a:r>
              <a:rPr lang="en-US" sz="3500" dirty="0" err="1" smtClean="0"/>
              <a:t>Nereikia</a:t>
            </a:r>
            <a:r>
              <a:rPr lang="en-US" sz="3500" dirty="0" smtClean="0"/>
              <a:t> </a:t>
            </a:r>
            <a:r>
              <a:rPr lang="en-US" sz="3500" dirty="0" err="1" smtClean="0"/>
              <a:t>turėti</a:t>
            </a:r>
            <a:r>
              <a:rPr lang="en-US" sz="3500" dirty="0" smtClean="0"/>
              <a:t> </a:t>
            </a:r>
            <a:r>
              <a:rPr lang="en-US" sz="3500" dirty="0" err="1" smtClean="0"/>
              <a:t>iliuzijų</a:t>
            </a:r>
            <a:r>
              <a:rPr lang="en-US" sz="3500" dirty="0" smtClean="0"/>
              <a:t>, </a:t>
            </a:r>
            <a:r>
              <a:rPr lang="en-US" sz="3500" dirty="0" err="1" smtClean="0"/>
              <a:t>kad</a:t>
            </a:r>
            <a:r>
              <a:rPr lang="en-US" sz="3500" dirty="0" smtClean="0"/>
              <a:t> </a:t>
            </a:r>
            <a:r>
              <a:rPr lang="en-US" sz="3500" dirty="0" err="1" smtClean="0"/>
              <a:t>dalyvaus</a:t>
            </a:r>
            <a:r>
              <a:rPr lang="en-US" sz="3500" dirty="0" smtClean="0"/>
              <a:t> </a:t>
            </a:r>
            <a:r>
              <a:rPr lang="en-US" sz="3500" dirty="0" err="1" smtClean="0"/>
              <a:t>visi</a:t>
            </a:r>
            <a:r>
              <a:rPr lang="en-US" sz="3500" dirty="0" smtClean="0"/>
              <a:t> </a:t>
            </a:r>
            <a:r>
              <a:rPr lang="en-US" sz="3500" dirty="0" err="1" smtClean="0"/>
              <a:t>mokiniai</a:t>
            </a:r>
            <a:r>
              <a:rPr lang="en-US" sz="3500" dirty="0" smtClean="0"/>
              <a:t>...</a:t>
            </a:r>
          </a:p>
          <a:p>
            <a:pPr algn="ctr"/>
            <a:r>
              <a:rPr lang="en-US" sz="3500" dirty="0" err="1" smtClean="0"/>
              <a:t>Vykdyti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dalykinius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projektus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visus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mokslo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metus</a:t>
            </a:r>
            <a:r>
              <a:rPr lang="en-US" sz="3500" dirty="0" smtClean="0"/>
              <a:t>, o ne 1 </a:t>
            </a:r>
            <a:r>
              <a:rPr lang="en-US" sz="3500" dirty="0" err="1" smtClean="0"/>
              <a:t>birželio</a:t>
            </a:r>
            <a:r>
              <a:rPr lang="en-US" sz="3500" dirty="0" smtClean="0"/>
              <a:t> </a:t>
            </a:r>
            <a:r>
              <a:rPr lang="en-US" sz="3500" dirty="0" err="1" smtClean="0"/>
              <a:t>savaitę</a:t>
            </a:r>
            <a:r>
              <a:rPr lang="en-US" sz="3500" dirty="0" smtClean="0"/>
              <a:t>, </a:t>
            </a:r>
            <a:r>
              <a:rPr lang="en-US" sz="3500" dirty="0" err="1" smtClean="0"/>
              <a:t>nepilną</a:t>
            </a:r>
            <a:r>
              <a:rPr lang="en-US" sz="3500" dirty="0" smtClean="0"/>
              <a:t>.</a:t>
            </a:r>
          </a:p>
          <a:p>
            <a:pPr algn="ctr"/>
            <a:r>
              <a:rPr lang="en-US" sz="3500" dirty="0" err="1" smtClean="0">
                <a:solidFill>
                  <a:schemeClr val="tx2"/>
                </a:solidFill>
              </a:rPr>
              <a:t>Tęskime</a:t>
            </a:r>
            <a:endParaRPr lang="en-US" sz="3500" dirty="0" smtClean="0">
              <a:solidFill>
                <a:schemeClr val="tx2"/>
              </a:solidFill>
            </a:endParaRPr>
          </a:p>
          <a:p>
            <a:pPr algn="ctr"/>
            <a:r>
              <a:rPr lang="en-US" sz="3500" dirty="0" err="1" smtClean="0">
                <a:solidFill>
                  <a:schemeClr val="tx2"/>
                </a:solidFill>
              </a:rPr>
              <a:t>Pasiūlymai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išseko</a:t>
            </a:r>
            <a:r>
              <a:rPr lang="en-US" sz="3500" dirty="0" smtClean="0">
                <a:solidFill>
                  <a:schemeClr val="tx2"/>
                </a:solidFill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</a:rPr>
              <a:t>rugsėjo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mėnesį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būsime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pilni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</a:rPr>
              <a:t>idėjų</a:t>
            </a:r>
            <a:r>
              <a:rPr lang="en-US" sz="3500" dirty="0" smtClean="0">
                <a:solidFill>
                  <a:schemeClr val="tx2"/>
                </a:solidFill>
              </a:rPr>
              <a:t> :)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 descr="C:\Users\USER\Downloads\200960560_571248044261033_84215759536710218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31692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3600" dirty="0" smtClean="0">
                <a:solidFill>
                  <a:schemeClr val="accent1">
                    <a:lumMod val="75000"/>
                  </a:schemeClr>
                </a:solidFill>
              </a:rPr>
              <a:t>Projektas „Laisvės veidai“ (2021 m.birželis)</a:t>
            </a:r>
            <a:r>
              <a:rPr lang="lt-LT" b="0" dirty="0" smtClean="0"/>
              <a:t/>
            </a:r>
            <a:br>
              <a:rPr lang="lt-LT" b="0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24936" cy="424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Sėkmės</a:t>
                      </a:r>
                      <a:endParaRPr lang="lt-LT" dirty="0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Iššūkiai</a:t>
                      </a:r>
                      <a:endParaRPr lang="en-US" dirty="0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008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b="1" i="0" u="none" strike="noStrike" dirty="0" smtClean="0">
                          <a:solidFill>
                            <a:srgbClr val="1552BD"/>
                          </a:solidFill>
                          <a:latin typeface="Arial"/>
                        </a:rPr>
                        <a:t>Ugdomi</a:t>
                      </a:r>
                      <a:r>
                        <a:rPr lang="lt-LT" sz="1400" b="1" i="0" u="none" strike="noStrike" baseline="0" dirty="0" smtClean="0">
                          <a:solidFill>
                            <a:srgbClr val="1552BD"/>
                          </a:solidFill>
                          <a:latin typeface="Arial"/>
                        </a:rPr>
                        <a:t> socialiniai-emociniai įgūdžiai: </a:t>
                      </a:r>
                      <a:r>
                        <a:rPr lang="lt-LT" sz="1400" b="0" i="0" u="none" strike="noStrike" baseline="0" dirty="0" smtClean="0">
                          <a:solidFill>
                            <a:srgbClr val="1552BD"/>
                          </a:solidFill>
                          <a:latin typeface="Arial"/>
                        </a:rPr>
                        <a:t>savarankiškumas, aktyvus veikimas, organizuotumas, motyvacija ir disciplina, gebėjimas pažvelgti iš kito asmens perspektyvos, bendradarbiavimas, situacijos analizė, išmintingų sprendimų priėmimas.</a:t>
                      </a:r>
                      <a:endParaRPr lang="en-US" b="0" dirty="0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lt-LT" sz="1400" b="1" i="0" u="none" strike="noStrike" dirty="0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rojektinės</a:t>
                      </a:r>
                      <a:r>
                        <a:rPr lang="lt-LT" sz="1400" b="1" i="0" u="none" strike="noStrike" baseline="0" dirty="0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 veiklos vykdymo laikas, terminai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00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Motyvavimo</a:t>
                      </a:r>
                      <a:r>
                        <a:rPr lang="en-US" sz="1400" b="1" i="0" u="none" strike="noStrike" dirty="0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problema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92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i="0" u="none" strike="noStrike" dirty="0" smtClean="0">
                          <a:solidFill>
                            <a:srgbClr val="1552BD"/>
                          </a:solidFill>
                          <a:latin typeface="Arial"/>
                        </a:rPr>
                        <a:t>Akademinės</a:t>
                      </a:r>
                      <a:r>
                        <a:rPr lang="lt-LT" sz="1400" b="1" i="0" u="none" strike="noStrike" baseline="0" dirty="0" smtClean="0">
                          <a:solidFill>
                            <a:srgbClr val="1552BD"/>
                          </a:solidFill>
                          <a:latin typeface="Arial"/>
                        </a:rPr>
                        <a:t> žinios “ateina” veikiant, t.y. diskutuojant, tyrinėjant, kuriant, keliaujant...</a:t>
                      </a:r>
                      <a:endParaRPr lang="en-US" sz="1400" dirty="0" smtClean="0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latin typeface="Arial" pitchFamily="34" charset="0"/>
                          <a:cs typeface="Arial" pitchFamily="34" charset="0"/>
                        </a:rPr>
                        <a:t>Tarpdalykinė</a:t>
                      </a:r>
                      <a:r>
                        <a:rPr lang="lt-LT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i</a:t>
                      </a:r>
                      <a:r>
                        <a:rPr lang="lt-LT" sz="1400" b="1" dirty="0" smtClean="0">
                          <a:latin typeface="Arial" pitchFamily="34" charset="0"/>
                          <a:cs typeface="Arial" pitchFamily="34" charset="0"/>
                        </a:rPr>
                        <a:t>ntegracija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4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dirty="0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Bendros</a:t>
                      </a:r>
                      <a:r>
                        <a:rPr lang="en-US" sz="1400" b="1" i="0" u="none" strike="noStrike" dirty="0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aktyvios</a:t>
                      </a:r>
                      <a:r>
                        <a:rPr lang="en-US" sz="1400" b="1" i="0" u="none" strike="noStrike" dirty="0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212121"/>
                          </a:solidFill>
                          <a:latin typeface="Arial" pitchFamily="34" charset="0"/>
                          <a:cs typeface="Arial" pitchFamily="34" charset="0"/>
                        </a:rPr>
                        <a:t>veiklos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4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dirty="0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latin typeface="Arial" pitchFamily="34" charset="0"/>
                          <a:cs typeface="Arial" pitchFamily="34" charset="0"/>
                        </a:rPr>
                        <a:t>Organizaciniai nesklandumai:</a:t>
                      </a:r>
                      <a:r>
                        <a:rPr lang="lt-LT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lt-LT" sz="1400" baseline="0" dirty="0" smtClean="0">
                          <a:latin typeface="Arial" pitchFamily="34" charset="0"/>
                          <a:cs typeface="Arial" pitchFamily="34" charset="0"/>
                        </a:rPr>
                        <a:t>MT nutarimų nesilaikymas, savo įsipareigojimų perkėlimas kitiems ir pan.</a:t>
                      </a:r>
                      <a:endParaRPr lang="lt-LT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:\Users\USER\Desktop\projekto rezultata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3456384" cy="22973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Atrasti laisvę...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6614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,„Laisvės mozaika“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lt-LT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4" descr="Reed Plume Waterfront - Free photo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31088"/>
            <a:ext cx="1800200" cy="587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Atrasti laisvę...</a:t>
            </a:r>
            <a:r>
              <a:rPr lang="lt-LT" dirty="0" smtClean="0">
                <a:solidFill>
                  <a:srgbClr val="FF0000"/>
                </a:solidFill>
              </a:rPr>
              <a:t>kuriant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677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„Laisvės mozaika“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196" name="Picture 4" descr="C:\Users\USER\Downloads\gabriele-kami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25806" y="998730"/>
            <a:ext cx="1872207" cy="1404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3" name="Picture 1" descr="C:\Users\USER\Desktop\20210615_104539.jpg"/>
          <p:cNvPicPr>
            <a:picLocks noChangeAspect="1" noChangeArrowheads="1"/>
          </p:cNvPicPr>
          <p:nvPr/>
        </p:nvPicPr>
        <p:blipFill>
          <a:blip r:embed="rId3" cstate="print"/>
          <a:srcRect l="14724" t="31703" b="4363"/>
          <a:stretch>
            <a:fillRect/>
          </a:stretch>
        </p:blipFill>
        <p:spPr bwMode="auto">
          <a:xfrm>
            <a:off x="6810833" y="2636912"/>
            <a:ext cx="2333167" cy="9839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Atrasti laisvę...</a:t>
            </a:r>
            <a:r>
              <a:rPr lang="lt-LT" dirty="0" smtClean="0">
                <a:solidFill>
                  <a:srgbClr val="FF0000"/>
                </a:solidFill>
              </a:rPr>
              <a:t>tyrinėjant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6258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,„Laisvės mozaika“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" name="Paveikslėlis 4" descr="Paveikslėlis, kuriame yra asmuo, grindys, grupė, vidinis&#10;&#10;Automatiškai sugeneruotas aprašymas">
            <a:extLst>
              <a:ext uri="{FF2B5EF4-FFF2-40B4-BE49-F238E27FC236}">
                <a16:creationId xmlns:a16="http://schemas.microsoft.com/office/drawing/2014/main" id="{499DFE16-2F64-42D3-96E6-23B19C4EC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7016439" y="3861048"/>
            <a:ext cx="2127561" cy="1196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Atrasti laisvę...</a:t>
            </a:r>
            <a:r>
              <a:rPr lang="lt-LT" dirty="0" smtClean="0">
                <a:solidFill>
                  <a:srgbClr val="FF0000"/>
                </a:solidFill>
              </a:rPr>
              <a:t>ugdantis sąmoningumą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677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,„Laisvės mozaika“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USER\Downloads\photocollage_2021616221351711 (2).jpg"/>
          <p:cNvPicPr>
            <a:picLocks noChangeAspect="1" noChangeArrowheads="1"/>
          </p:cNvPicPr>
          <p:nvPr/>
        </p:nvPicPr>
        <p:blipFill>
          <a:blip r:embed="rId2" cstate="print"/>
          <a:srcRect t="29553" b="29694"/>
          <a:stretch>
            <a:fillRect/>
          </a:stretch>
        </p:blipFill>
        <p:spPr bwMode="auto">
          <a:xfrm>
            <a:off x="2627784" y="4005064"/>
            <a:ext cx="1907703" cy="1382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Atrasti laisvę...</a:t>
            </a:r>
            <a:r>
              <a:rPr lang="lt-LT" dirty="0" smtClean="0">
                <a:solidFill>
                  <a:srgbClr val="FF0000"/>
                </a:solidFill>
              </a:rPr>
              <a:t>pažįstant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677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,„Laisvės mozaika“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988" y="3861048"/>
            <a:ext cx="2030012" cy="1351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lt-LT" sz="3200" dirty="0" smtClean="0"/>
              <a:t>Atrasti laisvę...</a:t>
            </a:r>
            <a:r>
              <a:rPr lang="lt-LT" sz="3200" dirty="0" smtClean="0">
                <a:solidFill>
                  <a:srgbClr val="FF0000"/>
                </a:solidFill>
              </a:rPr>
              <a:t>stiprinantis fiziškai, emocionaliai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677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,„Laisvės mozaika“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4337" name="Picture 1" descr="C:\Users\USER\Desktop\20210615_11074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789040"/>
            <a:ext cx="1763688" cy="1763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Atrasti laisvę...</a:t>
            </a:r>
            <a:r>
              <a:rPr lang="lt-LT" dirty="0" smtClean="0">
                <a:solidFill>
                  <a:srgbClr val="FF0000"/>
                </a:solidFill>
              </a:rPr>
              <a:t>praktiškai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677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Žaliojo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karantino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veidai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Kūrybos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pleneras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„Aš - kūrėjas“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,,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vaikai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„Gediminaičių stulpai“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„Savęs pažinimo grupė“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„Ypatinga duonos prasmė lietuviams“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Jaunimo laisvalaikio lankomiausios vietos Gargždų mieste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„Žinomiausi Klaipėdos rajono (Klaipėdos krašto) gamtamokslininkai ir jų darbai“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,„Laisvės mozaika“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Spalvotas</a:t>
                      </a: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takelis</a:t>
                      </a:r>
                      <a:r>
                        <a:rPr lang="lt-LT" sz="11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„Kūrybos laisvė“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rtl="0"/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„Svogūninių augalų ypatumai, tinkamumas edukacinėms erdvėms ir fenologinis jų stebėjimas“ 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„Kelionė po Žemaitijos krašto istorines vietas“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„Judėjimo laisvė“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Plakatas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 komiksas laisvės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i-FI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pt-BR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 matau, ar tu matai?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Dainos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Lietuvai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Lyderis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noru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Iššūkis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ATRASK GARGŽDUS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„Iš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Lietuvos pinigų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istorijos“</a:t>
                      </a: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Elektroninė knyga: „Ką man reiškia laisvė?“</a:t>
                      </a:r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„Pažintinė kelionė dviračiais po Gargždus ir Klaipėdos raj.“</a:t>
                      </a:r>
                      <a:endParaRPr lang="lt-LT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Filmo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„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Aš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esu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Greta</a:t>
                      </a:r>
                      <a:r>
                        <a:rPr lang="lt-LT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lt-LT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peržiūra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</a:t>
                      </a:r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aptarimas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„Daina Lietuvai“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BF99-0F13-4114-9CD2-E6D468EBC6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692696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7200" dirty="0" smtClean="0">
                <a:solidFill>
                  <a:srgbClr val="FF0000"/>
                </a:solidFill>
              </a:rPr>
              <a:t>25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3313" name="Picture 1" descr="C:\Users\USER\Desktop\_MG_932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4077072"/>
            <a:ext cx="1800200" cy="120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1988</Words>
  <Application>Microsoft Office PowerPoint</Application>
  <PresentationFormat>On-screen Show (4:3)</PresentationFormat>
  <Paragraphs>326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Projektas „Laisvės veidai” (2021 m.)</vt:lpstr>
      <vt:lpstr>Laisvė visuomet kainuoja...</vt:lpstr>
      <vt:lpstr>Atrasti laisvę...</vt:lpstr>
      <vt:lpstr>Atrasti laisvę...kuriant</vt:lpstr>
      <vt:lpstr>Atrasti laisvę...tyrinėjant</vt:lpstr>
      <vt:lpstr>Atrasti laisvę...ugdantis sąmoningumą</vt:lpstr>
      <vt:lpstr>Atrasti laisvę...pažįstant</vt:lpstr>
      <vt:lpstr>Atrasti laisvę...stiprinantis fiziškai, emocionaliai</vt:lpstr>
      <vt:lpstr>Atrasti laisvę...praktiškai</vt:lpstr>
      <vt:lpstr>Atrasti laisvę...</vt:lpstr>
      <vt:lpstr>Kaip tavo vykdytame projekte atsispindėjo LAISVĖS tema?</vt:lpstr>
      <vt:lpstr>Projekto „Laisvės veidai“ refleksija (mokiniai)</vt:lpstr>
      <vt:lpstr>Projekto „Laisvės veidai“ refleksija (mokiniai)</vt:lpstr>
      <vt:lpstr>Projekto „Laisvės veidai“ refleksija (mokiniai)</vt:lpstr>
      <vt:lpstr>Projekto „Laisvės veidai“ refleksija (mokiniai)</vt:lpstr>
      <vt:lpstr>Projekto „Laisvės veidai“ refleksija (mokiniai)</vt:lpstr>
      <vt:lpstr>Projekto „Laisvės veidai“ refleksija (mokiniai)</vt:lpstr>
      <vt:lpstr>Projekto „Laisvės veidai“ refleksija (mokytojai)</vt:lpstr>
      <vt:lpstr>Projekto „Laisvės veidai“ refleksija (mokytojai)  Norėčiau pasidžiaugti, kad projekto vykdymo metu...</vt:lpstr>
      <vt:lpstr>Projekto „Laisvės veidai“ refleksija (mokytojai)</vt:lpstr>
      <vt:lpstr>  Projektas „Laisvės veidai“ (2021 m.birželis)  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Projektas „Emocijų vaivorykštė: praeities ir dabarties ryšys“ (2020 m.birželis)</dc:title>
  <dc:creator>USER</dc:creator>
  <cp:lastModifiedBy>Vartotojas</cp:lastModifiedBy>
  <cp:revision>57</cp:revision>
  <dcterms:created xsi:type="dcterms:W3CDTF">2021-03-07T16:14:59Z</dcterms:created>
  <dcterms:modified xsi:type="dcterms:W3CDTF">2022-02-01T08:36:12Z</dcterms:modified>
</cp:coreProperties>
</file>