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69" r:id="rId3"/>
    <p:sldId id="282" r:id="rId4"/>
    <p:sldId id="275" r:id="rId5"/>
    <p:sldId id="283" r:id="rId6"/>
    <p:sldId id="276" r:id="rId7"/>
    <p:sldId id="278" r:id="rId8"/>
    <p:sldId id="272" r:id="rId9"/>
    <p:sldId id="284" r:id="rId10"/>
    <p:sldId id="270" r:id="rId11"/>
    <p:sldId id="277" r:id="rId12"/>
    <p:sldId id="279" r:id="rId13"/>
    <p:sldId id="267" r:id="rId14"/>
    <p:sldId id="285" r:id="rId15"/>
    <p:sldId id="286" r:id="rId16"/>
    <p:sldId id="287" r:id="rId17"/>
    <p:sldId id="288" r:id="rId18"/>
    <p:sldId id="281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4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70" y="72"/>
      </p:cViewPr>
      <p:guideLst>
        <p:guide orient="horz" pos="1620"/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364784"/>
      </p:ext>
    </p:extLst>
  </p:cSld>
  <p:clrMapOvr>
    <a:masterClrMapping/>
  </p:clrMapOvr>
  <p:transition spd="slow" advClick="0" advTm="2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48334"/>
      </p:ext>
    </p:extLst>
  </p:cSld>
  <p:clrMapOvr>
    <a:masterClrMapping/>
  </p:clrMapOvr>
  <p:transition spd="slow" advClick="0" advTm="2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096687"/>
      </p:ext>
    </p:extLst>
  </p:cSld>
  <p:clrMapOvr>
    <a:masterClrMapping/>
  </p:clrMapOvr>
  <p:transition spd="slow" advClick="0" advTm="2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20158"/>
      </p:ext>
    </p:extLst>
  </p:cSld>
  <p:clrMapOvr>
    <a:masterClrMapping/>
  </p:clrMapOvr>
  <p:transition spd="slow" advClick="0" advTm="2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72241"/>
      </p:ext>
    </p:extLst>
  </p:cSld>
  <p:clrMapOvr>
    <a:masterClrMapping/>
  </p:clrMapOvr>
  <p:transition spd="slow" advClick="0" advTm="2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499352"/>
      </p:ext>
    </p:extLst>
  </p:cSld>
  <p:clrMapOvr>
    <a:masterClrMapping/>
  </p:clrMapOvr>
  <p:transition spd="slow" advClick="0" advTm="2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026249"/>
      </p:ext>
    </p:extLst>
  </p:cSld>
  <p:clrMapOvr>
    <a:masterClrMapping/>
  </p:clrMapOvr>
  <p:transition spd="slow" advClick="0" advTm="2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718161"/>
      </p:ext>
    </p:extLst>
  </p:cSld>
  <p:clrMapOvr>
    <a:masterClrMapping/>
  </p:clrMapOvr>
  <p:transition spd="slow" advClick="0" advTm="2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53520"/>
      </p:ext>
    </p:extLst>
  </p:cSld>
  <p:clrMapOvr>
    <a:masterClrMapping/>
  </p:clrMapOvr>
  <p:transition spd="slow" advClick="0" advTm="2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875447"/>
      </p:ext>
    </p:extLst>
  </p:cSld>
  <p:clrMapOvr>
    <a:masterClrMapping/>
  </p:clrMapOvr>
  <p:transition spd="slow" advClick="0" advTm="2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32515"/>
      </p:ext>
    </p:extLst>
  </p:cSld>
  <p:clrMapOvr>
    <a:masterClrMapping/>
  </p:clrMapOvr>
  <p:transition spd="slow" advClick="0" advTm="2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C3AC1-8F0B-4DF7-BD3F-E6424B2C497F}" type="datetimeFigureOut">
              <a:rPr lang="en-GB" smtClean="0"/>
              <a:pPr/>
              <a:t>24/04/2025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4290B-8D13-4235-A129-4D98C88D05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43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2500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89"/>
            <a:ext cx="2153321" cy="2413787"/>
          </a:xfrm>
        </p:spPr>
        <p:txBody>
          <a:bodyPr anchor="t">
            <a:normAutofit/>
          </a:bodyPr>
          <a:lstStyle/>
          <a:p>
            <a:r>
              <a:rPr lang="lt-LT" sz="2600" b="1" dirty="0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 dirty="0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 dirty="0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 dirty="0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br>
              <a:rPr lang="lt-LT" sz="2600" b="1" dirty="0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600" dirty="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006" y="0"/>
            <a:ext cx="3048992" cy="6857999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8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Aristotelis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vienas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žymiausių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antikos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filosofų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idėjos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darė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didžiulę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įtaką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vėlesniųjų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laikų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Europos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filosofijai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Jo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kūrybinis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palikimas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labai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gausus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tačiau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vertimų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į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lietuvių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kalbą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iki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šiol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išleista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nedaug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Knygoje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pateikti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išsamūs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paaiškinimai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ypač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įdomūs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vertingi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žymaus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Lietuvos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filosofo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Vosyliaus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Sezemano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išvertė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traktatą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„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sielą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 to,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sudarė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nemažą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Aristotelio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sąvokų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žodynėlį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black and white book cover&#10;&#10;AI-generated content may be incorrect.">
            <a:extLst>
              <a:ext uri="{FF2B5EF4-FFF2-40B4-BE49-F238E27FC236}">
                <a16:creationId xmlns:a16="http://schemas.microsoft.com/office/drawing/2014/main" id="{360BD9AB-83AB-4517-FBAA-E5271CACA1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01" y="1412489"/>
            <a:ext cx="2779005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6637179"/>
      </p:ext>
    </p:extLst>
  </p:cSld>
  <p:clrMapOvr>
    <a:masterClrMapping/>
  </p:clrMapOvr>
  <p:transition spd="slow" advClick="0" advTm="2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5834" y="131736"/>
            <a:ext cx="2982925" cy="66565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Yuvalis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Noah Harari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vaizduoja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netolimos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ateities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pasaulį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kuriame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susidursime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nepatirtais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išbandymais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nagrinėja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XXI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amžių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formuosiančius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projektus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galimybes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svajones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košmarus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pradedant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kova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mirtimi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baigiant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dirbtine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gyvybe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Kas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pakeis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tikras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žmonijos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rykštes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badą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marą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kuriuos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jau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beveik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įveikėme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didžiuosius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karus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tikėkimės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pasimokėme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Kokį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likimą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dabar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nulemsime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patys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kaip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dievai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tampame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A book cover with a person sitting on a black surface&#10;&#10;AI-generated content may be incorrect.">
            <a:extLst>
              <a:ext uri="{FF2B5EF4-FFF2-40B4-BE49-F238E27FC236}">
                <a16:creationId xmlns:a16="http://schemas.microsoft.com/office/drawing/2014/main" id="{A4E60545-6A40-72DB-8609-D3CBCCB99F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427" y="1478783"/>
            <a:ext cx="2780407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8079362"/>
      </p:ext>
    </p:extLst>
  </p:cSld>
  <p:clrMapOvr>
    <a:masterClrMapping/>
  </p:clrMapOvr>
  <p:transition spd="slow" advClick="0" advTm="2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2023" y="426128"/>
            <a:ext cx="2760955" cy="62410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sz="20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„L. Adlington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atskleidė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ne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vieną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bet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kelias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ilgai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slėptas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pasakojimą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užuojautos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kupinas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drąsias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žydes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siuvusias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išgyventų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drabužių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per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Holokaustą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mados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pramonės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Antrojo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pasaulinio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karo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metais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Autorė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meistriškai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supynė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gijas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į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nepaprastai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įtraukiantį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svarbų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unikalų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istorinį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skaitinį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.“</a:t>
            </a:r>
            <a:b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book cover with spools of thread&#10;&#10;AI-generated content may be incorrect.">
            <a:extLst>
              <a:ext uri="{FF2B5EF4-FFF2-40B4-BE49-F238E27FC236}">
                <a16:creationId xmlns:a16="http://schemas.microsoft.com/office/drawing/2014/main" id="{D2A3F521-204B-FEE4-4C85-4F5ABA7E3B8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559" y="1393442"/>
            <a:ext cx="289644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934414"/>
      </p:ext>
    </p:extLst>
  </p:cSld>
  <p:clrMapOvr>
    <a:masterClrMapping/>
  </p:clrMapOvr>
  <p:transition spd="slow" advClick="0" advTm="2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1239" y="159799"/>
            <a:ext cx="2966511" cy="659610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Berniukas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dryžuota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pižama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-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širdį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verianti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Antrojo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pasaulinio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karo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metu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veikusią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koncentracijos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stovyklą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gyvenimas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vaizduojamas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nekalto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vaiko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akimis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Knyga 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Berniukas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dryžuota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pižama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išversta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į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daugiau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trisdešimt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kalbų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peln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iusi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daugybę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apdovanojimų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kita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ko,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paskelbta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tarptautiniu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2008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metų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bestseleriu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person walking through a barbed wire fence&#10;&#10;AI-generated content may be incorrect.">
            <a:extLst>
              <a:ext uri="{FF2B5EF4-FFF2-40B4-BE49-F238E27FC236}">
                <a16:creationId xmlns:a16="http://schemas.microsoft.com/office/drawing/2014/main" id="{4436120E-E909-571A-C728-E089B4FB2F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173" y="1612790"/>
            <a:ext cx="290089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2051896"/>
      </p:ext>
    </p:extLst>
  </p:cSld>
  <p:clrMapOvr>
    <a:masterClrMapping/>
  </p:clrMapOvr>
  <p:transition spd="slow" advClick="0" advTm="2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5557" y="193729"/>
            <a:ext cx="2816400" cy="64550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sz="20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Bradbury’io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filosofinė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antiutopija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vaizduoja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tamsų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postindustrinės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visuomenės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paveikslą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tai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ateities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kuriame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specialūs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gaisrininkų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būriai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negailestingai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degina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išimties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rašytinį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žmonijos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palikimą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laikymas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persekiojamas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pagal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įstatymą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interaktyvi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televizija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tarnauja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visuotiniam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piliečių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kvailinimui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retai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pasitaikantys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kitaminčiai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žiauriai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baudžiami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black and white logo with white text&#10;&#10;AI-generated content may be incorrect.">
            <a:extLst>
              <a:ext uri="{FF2B5EF4-FFF2-40B4-BE49-F238E27FC236}">
                <a16:creationId xmlns:a16="http://schemas.microsoft.com/office/drawing/2014/main" id="{0952C3AA-E6D4-E205-86CF-7FC3499A03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01" y="1412490"/>
            <a:ext cx="2787773" cy="4208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6424618"/>
      </p:ext>
    </p:extLst>
  </p:cSld>
  <p:clrMapOvr>
    <a:masterClrMapping/>
  </p:clrMapOvr>
  <p:transition spd="slow" advClick="0" advTm="2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B43D41-5420-920E-5EB8-9B7F39E44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E43770D-F473-F942-5F2D-74ECDBAF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C2A2D8D-EAD5-C57F-ABC4-21CFC55E8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A37664D-5B57-5AB0-DD22-60E564BB6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5655F-174B-15AC-F41C-BE07AFA6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C82308-B8D9-C57F-79A5-D6F1980ED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582" y="24740"/>
            <a:ext cx="3095031" cy="644518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8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Lošėjai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romantikai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budeliai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Senieji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Meistrai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paveikslų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paslaptys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– tai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antrasis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XV–XIX a.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garsiausių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dailininkų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kūrinių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gyvenimo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paslapčių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albumas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kuriame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jūsų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laukia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Rembrandtas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Peteris Paulius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Rubensas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kortų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stalo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kviečia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Guidas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Renis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pasivaikščiojimui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Varšuvą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Bernardas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Bellottas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senus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gerus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laikus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čia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dūsauja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Johnas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Constable’is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Williamas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Turneris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Eugène’as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Delacroix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ragina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drauge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lipti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ant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barikadų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A person with a skull and a picture frame&#10;&#10;AI-generated content may be incorrect.">
            <a:extLst>
              <a:ext uri="{FF2B5EF4-FFF2-40B4-BE49-F238E27FC236}">
                <a16:creationId xmlns:a16="http://schemas.microsoft.com/office/drawing/2014/main" id="{C6F8E215-B5F6-3CCB-E32C-CBCAAD6964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561" y="1412490"/>
            <a:ext cx="2812021" cy="3669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788880"/>
      </p:ext>
    </p:extLst>
  </p:cSld>
  <p:clrMapOvr>
    <a:masterClrMapping/>
  </p:clrMapOvr>
  <p:transition spd="slow" advClick="0" advTm="2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6FA38F-EFE1-6336-0103-4C4268657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6FEFE29-9251-1FE6-97C6-C84B84A07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C97A225-F785-B33A-9D15-861600729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315DB82-7AB1-08BF-D43A-F47A1DB32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C55229-4314-E4A4-7FF4-02F86990F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FAFE74-E577-F5FD-EA0B-390127216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0795" y="0"/>
            <a:ext cx="2953203" cy="644518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Velnio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vaikas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–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taip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paauglę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Unę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vadino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Palėvenės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valstiečiai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negalėdami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paaiškinti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aplink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vykstančių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keistų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dalykų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Tačiau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atvykusiam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Vilniaus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Gaivintojų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ložės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Talentų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medžiotojui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viskas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yra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daug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aiškiau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Tada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prasideda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beprotiškas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nuotykis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Bezdonių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laisvojo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Vilniaus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iki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Sankt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Peterburgo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tvirtovių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įtraukęs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apiplėšimus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povandeninius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konstruktus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profesorius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revoliucionierius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banditus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mistikus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258E57-4608-5C24-6AFF-C889D74542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cover of a movie&#10;&#10;AI-generated content may be incorrect.">
            <a:extLst>
              <a:ext uri="{FF2B5EF4-FFF2-40B4-BE49-F238E27FC236}">
                <a16:creationId xmlns:a16="http://schemas.microsoft.com/office/drawing/2014/main" id="{383FA02F-1D8A-162C-A5DB-5DE367B2C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145" y="1412490"/>
            <a:ext cx="2786380" cy="4046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5207428"/>
      </p:ext>
    </p:extLst>
  </p:cSld>
  <p:clrMapOvr>
    <a:masterClrMapping/>
  </p:clrMapOvr>
  <p:transition spd="slow" advClick="0" advTm="2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2B9AE7-C807-F49D-2CB3-A11A79063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A804F4-769D-6132-6FE7-CC6917596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3350A5C-1900-238A-0D74-39F2D13E7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F767CB9-CBC1-444F-02B9-7CEFE2124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7E46F0-1EC0-EF74-3E8B-6AEDC2827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07AC34-5F13-9BD8-DD97-ED81F4B86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8671" y="0"/>
            <a:ext cx="3263942" cy="644518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Laisvojo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Vilniaus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legatui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Antanui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Sidabrui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nerimą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kelia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kraupų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krovinį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atvežęs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traukinys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kuriame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nebuvo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mašinisto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Londono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policija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tiria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genialaus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chemiko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mirties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aplinkybes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į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Konstantinopolį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skuba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ypatingą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užduotį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turintis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samdomas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žudikas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paslaptinga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ugniaplaukė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moteris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vien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žvilgsniu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pavergia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vyrų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širdis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Paslaptys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bus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atskleistos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mįslingi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kodai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iššifruoti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bet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išauš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Maro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diena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košmarai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taps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realybe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akmenines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pasmerkto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miesto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gatves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užplūs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Maro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Vienuoliai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A video game cover with a person wearing a hood&#10;&#10;AI-generated content may be incorrect.">
            <a:extLst>
              <a:ext uri="{FF2B5EF4-FFF2-40B4-BE49-F238E27FC236}">
                <a16:creationId xmlns:a16="http://schemas.microsoft.com/office/drawing/2014/main" id="{3F75F43C-DD54-061B-E848-EEBDA5AB73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295" y="1574773"/>
            <a:ext cx="2694376" cy="3817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197213"/>
      </p:ext>
    </p:extLst>
  </p:cSld>
  <p:clrMapOvr>
    <a:masterClrMapping/>
  </p:clrMapOvr>
  <p:transition spd="slow" advClick="0" advTm="2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9A7EBA-1073-63CE-7AF7-04568DB3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2256A1-AEBA-83A4-323A-8A162CA2E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307D52-3E83-8793-48EF-B2ECE85EF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88AD735-9B5A-497E-5A66-DE15603DD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C1AB9-DD9E-2C13-DEB7-E7283F52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9993F0-300C-CA45-4F81-B14199B5D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9410" y="292963"/>
            <a:ext cx="2953203" cy="644518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Didžioji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Lietuvos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grybų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yra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didžiausia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iki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šiol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lietuvių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kalba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išleista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grybus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Knygoje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pateikiama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daugiau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730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grybų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rūšių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aprašymų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nuotraukomis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lt-LT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nyga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skirta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plačiam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skaitytojų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ratui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profesija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susijusi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gamtos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įvairovės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tyrimais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biologų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gamtos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apsaugos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specialistų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miškininkų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iki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gamtos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stebėtojų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fotografų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žinoma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grybautojų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A close up of a mushroom&#10;&#10;AI-generated content may be incorrect.">
            <a:extLst>
              <a:ext uri="{FF2B5EF4-FFF2-40B4-BE49-F238E27FC236}">
                <a16:creationId xmlns:a16="http://schemas.microsoft.com/office/drawing/2014/main" id="{F23F9A6B-3439-BBF8-38D4-79B08F03C0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01" y="1553175"/>
            <a:ext cx="2767690" cy="3751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061755"/>
      </p:ext>
    </p:extLst>
  </p:cSld>
  <p:clrMapOvr>
    <a:masterClrMapping/>
  </p:clrMapOvr>
  <p:transition spd="slow" advClick="0" advTm="25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9410" y="292963"/>
            <a:ext cx="2953203" cy="644518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– tai Irene Vallejo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pasakojimas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gamybą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skirtingus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tipus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kuriuos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išbandėme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per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beveik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trisdešimt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amžių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dūmų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akmens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molio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viksvuolių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šilko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odos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medžio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drauge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naujausias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plastiko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šviesos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Tai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kelionė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įstabaus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objekto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gyvenimą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kurį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išradome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tam,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žodžiai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galėtų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keliauti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erdve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laiku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book cover with a white border&#10;&#10;AI-generated content may be incorrect.">
            <a:extLst>
              <a:ext uri="{FF2B5EF4-FFF2-40B4-BE49-F238E27FC236}">
                <a16:creationId xmlns:a16="http://schemas.microsoft.com/office/drawing/2014/main" id="{7E5A4774-CEF9-8640-527D-6CB394AF53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014" y="1526080"/>
            <a:ext cx="2915396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314136"/>
      </p:ext>
    </p:extLst>
  </p:cSld>
  <p:clrMapOvr>
    <a:masterClrMapping/>
  </p:clrMapOvr>
  <p:transition spd="slow" advClick="0" advTm="2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68675"/>
            <a:ext cx="2819398" cy="6635985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Konfucijui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būdingi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giliareikšmiai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posakiai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neretai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turi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ne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vieną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prasmę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todėl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reikalauja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išsilavinimo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Visgi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paviršinę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mintį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suprasti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įmanoma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kiekvienas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gali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interpretuoti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pagal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savo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vertybių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sistemą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pasaulėžiūrą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Manoma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tai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viena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priežasčių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kodėl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būtent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konfucianizmas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suklestėjo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Šimtų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filosofinių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mokyklų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laikotarpiu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taip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ilgai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išsilaikęs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tapo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neatsiejama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Kinijos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kultūros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dalimi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140F6F-38FE-5326-FEFA-CE1617F690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person in a robe&#10;&#10;AI-generated content may be incorrect.">
            <a:extLst>
              <a:ext uri="{FF2B5EF4-FFF2-40B4-BE49-F238E27FC236}">
                <a16:creationId xmlns:a16="http://schemas.microsoft.com/office/drawing/2014/main" id="{47D82380-E5FF-152B-5740-9B0BFC5BC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651" y="1117208"/>
            <a:ext cx="3018349" cy="5059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2037979"/>
      </p:ext>
    </p:extLst>
  </p:cSld>
  <p:clrMapOvr>
    <a:masterClrMapping/>
  </p:clrMapOvr>
  <p:transition spd="slow" advClick="0" advTm="2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938" y="64363"/>
            <a:ext cx="2690997" cy="64451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Galbūt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tylaus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apmaudo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siena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atskyrė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jus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mylimo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žmogaus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Galbūt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skęstate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ginčuose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kuriuose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regis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niekas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negirdi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kitos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pusės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O gal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pokalbio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metu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jūsų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mintys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linkusios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kažkur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nuklysti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tai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bendravimo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įgūdžių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vadovas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padedantis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spręsti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kitas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bendravimo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problemas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Knygoje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„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Bendravimo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įgūdžiai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pateikiama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daug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praktinių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idėjų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galite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panaudoti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kasdien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prasmingai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pagerintumėte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savo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bendravimą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t-LT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book cover with hands shaking&#10;&#10;AI-generated content may be incorrect.">
            <a:extLst>
              <a:ext uri="{FF2B5EF4-FFF2-40B4-BE49-F238E27FC236}">
                <a16:creationId xmlns:a16="http://schemas.microsoft.com/office/drawing/2014/main" id="{818AB19D-F9ED-9705-15FA-2525CAA542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00" y="1175828"/>
            <a:ext cx="2880873" cy="4396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524498"/>
      </p:ext>
    </p:extLst>
  </p:cSld>
  <p:clrMapOvr>
    <a:masterClrMapping/>
  </p:clrMapOvr>
  <p:transition spd="slow" advClick="0" advTm="2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3441" y="0"/>
            <a:ext cx="2960559" cy="6858000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Populiari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tiriamosios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krypties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žurnalistė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Abigail Shrier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tvirtina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problema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ne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vaikai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psichikos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sveikatos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ekspertai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Šimtai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pokalbių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vaikų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psichologais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tėvais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mokytojais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jaunuoliais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ne tik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Amerikos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bet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padėjo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Shrier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išsiaiškinti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psichikos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sveikatos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pramonė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keičia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tai,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kaip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mokome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gydome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drausminame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savo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atžalas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netgi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kaip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jais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kalbamės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person sitting on the floor under a glass dome&#10;&#10;AI-generated content may be incorrect.">
            <a:extLst>
              <a:ext uri="{FF2B5EF4-FFF2-40B4-BE49-F238E27FC236}">
                <a16:creationId xmlns:a16="http://schemas.microsoft.com/office/drawing/2014/main" id="{BE1D0E1C-6329-C614-2FCE-3EF3D80EFE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01" y="1412490"/>
            <a:ext cx="2725612" cy="4022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5217666"/>
      </p:ext>
    </p:extLst>
  </p:cSld>
  <p:clrMapOvr>
    <a:masterClrMapping/>
  </p:clrMapOvr>
  <p:transition spd="slow" advClick="0" advTm="2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305" y="143191"/>
            <a:ext cx="2773605" cy="644518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Knygoje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„Kaip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gimsta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emocijos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slaptas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smegenų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gyvenimas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kurioje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aiškiai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suprantamai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aprašomi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naujausios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emocijų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mokslo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srities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tyrimai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atskleidžiamos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nepaprastai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svarbios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realios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atradimų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pasekmės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viskam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neurologijos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medicinos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iki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teisinės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sistemos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net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nacionalinio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saugumo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parodant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milžiniškas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naujausios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arčiausiai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mūsų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vykstančios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mokslinės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revoliucijos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pasekmes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book cover with a colorful paint splash&#10;&#10;AI-generated content may be incorrect.">
            <a:extLst>
              <a:ext uri="{FF2B5EF4-FFF2-40B4-BE49-F238E27FC236}">
                <a16:creationId xmlns:a16="http://schemas.microsoft.com/office/drawing/2014/main" id="{95561BA5-0B89-FA5E-EA5B-4514411AB9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331" y="1145532"/>
            <a:ext cx="2895974" cy="4566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4896238"/>
      </p:ext>
    </p:extLst>
  </p:cSld>
  <p:clrMapOvr>
    <a:masterClrMapping/>
  </p:clrMapOvr>
  <p:transition spd="slow" advClick="0" advTm="2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9356" y="195309"/>
            <a:ext cx="2916990" cy="6498454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Tai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mokslininko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Heinricho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Fausto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velnio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Mefistofelio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pražūtingo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sandėrio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atnešanti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Faustui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ne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amžiną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jaunystę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nemirtingumą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dvasinę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sumaištį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amžiną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nerimą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teatras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kuriame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skleidžiasi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Fausto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Mefistofelio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pažinties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apima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meilės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tiesos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grožio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paieškas</a:t>
            </a:r>
            <a:r>
              <a:rPr lang="lt-LT" sz="20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GB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224637-44A8-4E50-AF56-DFC94C3D45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ook cover with red text&#10;&#10;AI-generated content may be incorrect.">
            <a:extLst>
              <a:ext uri="{FF2B5EF4-FFF2-40B4-BE49-F238E27FC236}">
                <a16:creationId xmlns:a16="http://schemas.microsoft.com/office/drawing/2014/main" id="{F4766527-B1FD-633B-FC94-DA73CE69C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173" y="1412490"/>
            <a:ext cx="2900893" cy="43513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3960583"/>
      </p:ext>
    </p:extLst>
  </p:cSld>
  <p:clrMapOvr>
    <a:masterClrMapping/>
  </p:clrMapOvr>
  <p:transition spd="slow" advClick="0" advTm="2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615" y="0"/>
            <a:ext cx="3073383" cy="68580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lt-LT" sz="18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Autentiškais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patyrimais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grįstoje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knygoje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Antoine de Saint-Exupéry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pasakoja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savo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skrydžius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virš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Sacharos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dykumos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Andų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viršūnių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santykius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kolegomis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ribines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situacijas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patirtis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verčiančias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kelti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egzistencinius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klausimus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ką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reiškia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būti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žmogumi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Kokia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gyvenimo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prasmė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mirties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nuojauta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yra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stipresnė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už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norą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gyventi</a:t>
            </a:r>
            <a:r>
              <a:rPr lang="en-GB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t-L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„Žemė, žmonių planeta“ – filosofinis-lyrinis monologas, reflektuojantis Žemės ir vidinio žmogaus gyvenimo peizažus. Istorija apie tai, dėl ko verta gyventi, kurią prisijaukino jau ne viena skaitytojų karta.</a:t>
            </a:r>
            <a:endParaRPr lang="en-GB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7FBF4E0-C770-87C5-B88E-ED7A7B2606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058" y="1253331"/>
            <a:ext cx="2871883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9135227"/>
      </p:ext>
    </p:extLst>
  </p:cSld>
  <p:clrMapOvr>
    <a:masterClrMapping/>
  </p:clrMapOvr>
  <p:transition spd="slow" advClick="0" advTm="2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07C78-1447-4A8A-9BEE-0A347435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85764-2DC0-40BE-BCAC-1F3CDD31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0752" y="94593"/>
            <a:ext cx="2839261" cy="676340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Švelnumas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globa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toks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absurdo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žmogaus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santykis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pasauliu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Būtent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skausmingai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aiškus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dabarties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vienkartiškumo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praeinamybės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unikalumo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įsisąmoninimas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lemia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svarbiausius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absurdo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žmogaus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bruožus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taurumą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paprastumą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... Toks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šio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traktato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Sizifas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ritinantis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akmenį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į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kalną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bet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kartu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puikiai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žinantis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akmuo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nuriedės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žemyn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vėl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viskas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prasidės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naujo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Tokia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paprasta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tiesa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kurią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pasako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Camus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savo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„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Sizifo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mite“: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pasaulis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gyvenimas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neturi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jokios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aukštesnės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prasmės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tačiau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tu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privalai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gyventi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taip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tarsi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toji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prasmė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egzistuotų</a:t>
            </a:r>
            <a:r>
              <a:rPr lang="en-GB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7" name="Content Placeholder 6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86C44E44-E3AC-61C0-845C-4C231AAD51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01" y="1597025"/>
            <a:ext cx="2722923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7678117"/>
      </p:ext>
    </p:extLst>
  </p:cSld>
  <p:clrMapOvr>
    <a:masterClrMapping/>
  </p:clrMapOvr>
  <p:transition spd="slow" advClick="0" advTm="2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2CC9FA-7F84-3E90-8CC1-EE1629583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2A5A0F-BB88-0408-F8F9-C04EB67AA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ED74F5-4CCF-2C80-DCBF-F42F75572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8EA9BD4-9203-7CB6-8D8C-ECE4F0838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1D3B82-AE78-66FA-0F1D-B17BB7C0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1412490"/>
            <a:ext cx="2153321" cy="2156621"/>
          </a:xfrm>
        </p:spPr>
        <p:txBody>
          <a:bodyPr anchor="t">
            <a:normAutofit/>
          </a:bodyPr>
          <a:lstStyle/>
          <a:p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NAUJOS KNYGOS. </a:t>
            </a:r>
            <a:b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</a:br>
            <a:r>
              <a:rPr lang="lt-LT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KVIEČIAME Į BIBLIOTEKĄ</a:t>
            </a:r>
            <a:r>
              <a:rPr lang="en-GB" sz="2600" b="1">
                <a:solidFill>
                  <a:srgbClr val="FFFFFF"/>
                </a:solidFill>
                <a:latin typeface="Algerian" panose="04020705040A02060702" pitchFamily="82" charset="0"/>
                <a:cs typeface="Biome" panose="020B0502040204020203" pitchFamily="34" charset="0"/>
              </a:rPr>
              <a:t>!</a:t>
            </a:r>
            <a:endParaRPr lang="en-GB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87477-09A0-E456-C6FB-6A3D4F4FB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9410" y="292963"/>
            <a:ext cx="2953203" cy="644518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Knygoje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autorius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nupučia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dulkes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garsiausio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pasaulyje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mokslininko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gyvenimo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istorijos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Be to,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čia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rasite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daug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informacijos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jo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neįtikėtinus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išradimus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mintinius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eksperimentus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pakeitusius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pasaulį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autorius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pasakoja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dingusią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jo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dukterį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meilės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laiškus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pabėgimą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nacių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pokštus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pasakotus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liūdinčiai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papūgai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Bibo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pralinksminti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apie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tai,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kaip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jis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atsisakė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tapti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Izraelio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prezidentu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A person standing in front of a black background&#10;&#10;AI-generated content may be incorrect.">
            <a:extLst>
              <a:ext uri="{FF2B5EF4-FFF2-40B4-BE49-F238E27FC236}">
                <a16:creationId xmlns:a16="http://schemas.microsoft.com/office/drawing/2014/main" id="{F30198F2-B367-D268-B955-E1B5B78671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626" y="1620674"/>
            <a:ext cx="2915396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927938"/>
      </p:ext>
    </p:extLst>
  </p:cSld>
  <p:clrMapOvr>
    <a:masterClrMapping/>
  </p:clrMapOvr>
  <p:transition spd="slow" advClick="0" advTm="25000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1022</TotalTime>
  <Words>1341</Words>
  <Application>Microsoft Office PowerPoint</Application>
  <PresentationFormat>On-screen Show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Algerian</vt:lpstr>
      <vt:lpstr>Aptos</vt:lpstr>
      <vt:lpstr>Arial</vt:lpstr>
      <vt:lpstr>Calibri</vt:lpstr>
      <vt:lpstr>Calibri Light</vt:lpstr>
      <vt:lpstr>Times New Roman</vt:lpstr>
      <vt:lpstr>Office Theme</vt:lpstr>
      <vt:lpstr>NAUJOS KNYGOS.  KVIEČIAME Į BIBLIOTEKĄ!  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  <vt:lpstr>NAUJOS KNYGOS.  KVIEČIAME Į BIBLIOTEKĄ!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NAUJOS KNYGOS.  KVIEČIAME Į BIBLIOTEKĄ!</dc:title>
  <dc:creator>Dalia Žurkauskienė</dc:creator>
  <cp:lastModifiedBy>Dalia Žurkauskienė</cp:lastModifiedBy>
  <cp:revision>174</cp:revision>
  <cp:lastPrinted>2024-01-10T12:30:32Z</cp:lastPrinted>
  <dcterms:created xsi:type="dcterms:W3CDTF">2022-02-08T06:30:53Z</dcterms:created>
  <dcterms:modified xsi:type="dcterms:W3CDTF">2025-04-24T09:57:11Z</dcterms:modified>
</cp:coreProperties>
</file>