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63" r:id="rId4"/>
    <p:sldId id="276" r:id="rId5"/>
    <p:sldId id="264" r:id="rId6"/>
    <p:sldId id="267" r:id="rId7"/>
    <p:sldId id="277" r:id="rId8"/>
    <p:sldId id="266" r:id="rId9"/>
    <p:sldId id="265" r:id="rId10"/>
    <p:sldId id="256" r:id="rId11"/>
    <p:sldId id="274" r:id="rId12"/>
    <p:sldId id="273" r:id="rId13"/>
    <p:sldId id="278" r:id="rId14"/>
    <p:sldId id="268" r:id="rId15"/>
    <p:sldId id="272" r:id="rId16"/>
    <p:sldId id="271" r:id="rId17"/>
    <p:sldId id="270" r:id="rId18"/>
    <p:sldId id="258" r:id="rId19"/>
    <p:sldId id="275" r:id="rId20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1444"/>
    <a:srgbClr val="FAECF8"/>
    <a:srgbClr val="E1FFE1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29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8F4CEDB-C0C1-6E32-8D5B-0B9157253A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9A129B3F-18BF-9332-D9A4-0A18089783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0C4278D6-A374-67C5-1B61-B3FE4478D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583C-F60C-47E8-A4D0-70F58EC32A3B}" type="datetimeFigureOut">
              <a:rPr lang="lt-LT" smtClean="0"/>
              <a:t>2025-05-27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33CF5C28-9218-A2BB-2BC1-9A6007435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385AEE4A-45F4-09A2-C659-6D5B047B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DED1-A2C3-4E24-9793-2BE5737EC86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56243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3B023FA-718B-C6B0-227D-B4410B8AF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3F3410E0-5990-40A8-0DA1-7966D2F044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A27F2008-44FF-FE0F-FDFD-00B114296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583C-F60C-47E8-A4D0-70F58EC32A3B}" type="datetimeFigureOut">
              <a:rPr lang="lt-LT" smtClean="0"/>
              <a:t>2025-05-27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8416BDA7-53D8-9147-7FB0-DD87E387B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954855B3-AA1F-8801-E721-0AD48E25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DED1-A2C3-4E24-9793-2BE5737EC86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66577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3B560C3B-B630-F308-36C1-5300E42FCC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BFBFBADB-5A2B-9FCF-BC81-C1E1DC93A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89E1A22D-35EF-D6E2-0B39-33538B89A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583C-F60C-47E8-A4D0-70F58EC32A3B}" type="datetimeFigureOut">
              <a:rPr lang="lt-LT" smtClean="0"/>
              <a:t>2025-05-27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675FDBAB-3747-C830-A28B-E8091F9BB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40A5BF0A-8A96-6C10-3C04-52083B5DC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DED1-A2C3-4E24-9793-2BE5737EC86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03488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F066167-54F0-584F-4EDE-AC8506FF2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B149F424-8A9B-2473-78FB-C59D41FF8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02D0DBDE-4DF5-D499-DBA8-AB09B4279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583C-F60C-47E8-A4D0-70F58EC32A3B}" type="datetimeFigureOut">
              <a:rPr lang="lt-LT" smtClean="0"/>
              <a:t>2025-05-27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7B55B41F-5DDA-C6BE-E85C-F3B09D83B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B28D7CD-FBFB-81BB-9F32-8F479A14D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DED1-A2C3-4E24-9793-2BE5737EC86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85447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254D1DD-EE4C-46A0-8339-6B2EEAEB1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C826A26F-2CB1-5E97-DF29-C3E608A87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821AA8AC-CE6A-C7E3-035E-684D92DD3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583C-F60C-47E8-A4D0-70F58EC32A3B}" type="datetimeFigureOut">
              <a:rPr lang="lt-LT" smtClean="0"/>
              <a:t>2025-05-27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C29F99FD-3C3F-16FB-3923-3229C72DC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7C738EFB-088A-F389-90F1-8EAC82EF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DED1-A2C3-4E24-9793-2BE5737EC86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49534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9028E58-A7AB-8E52-809D-0F42584F1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17585592-D72C-56DA-CF2F-77174B6CC2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D1C87B41-8BA7-2D7C-829D-5BC2945AA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929CE34C-5A27-D35C-99A3-34FB9C46A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583C-F60C-47E8-A4D0-70F58EC32A3B}" type="datetimeFigureOut">
              <a:rPr lang="lt-LT" smtClean="0"/>
              <a:t>2025-05-27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695A8171-B7DC-6949-70A0-B0E19694F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BA50B72A-E3C9-19B8-EC48-9C20D6F30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DED1-A2C3-4E24-9793-2BE5737EC86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29361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7803E9A-75EE-4DAA-D421-0158F755A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3E076E1D-5BE4-04DE-62DC-4742EB3D2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CEF74A8E-8EF7-74AF-A61A-51378BE64C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691C218F-7D20-2BA3-7EC0-DAADA082E2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7A007B13-76C9-A5B9-0522-BB190E2B14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:a16="http://schemas.microsoft.com/office/drawing/2014/main" id="{8D73CCB2-FEEB-B9AF-329B-58765C1E2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583C-F60C-47E8-A4D0-70F58EC32A3B}" type="datetimeFigureOut">
              <a:rPr lang="lt-LT" smtClean="0"/>
              <a:t>2025-05-27</a:t>
            </a:fld>
            <a:endParaRPr lang="lt-LT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:a16="http://schemas.microsoft.com/office/drawing/2014/main" id="{D1E3BBE7-515A-6E96-76E5-6A43CA41C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:a16="http://schemas.microsoft.com/office/drawing/2014/main" id="{D9386A64-BA3A-6BCC-E97F-292CA0404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DED1-A2C3-4E24-9793-2BE5737EC86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02330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F10BE06-32FC-54D3-7CAA-255524B5B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3363BAE1-D082-16D1-74F1-2F03FD1F0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583C-F60C-47E8-A4D0-70F58EC32A3B}" type="datetimeFigureOut">
              <a:rPr lang="lt-LT" smtClean="0"/>
              <a:t>2025-05-27</a:t>
            </a:fld>
            <a:endParaRPr lang="lt-LT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F2821EEE-4028-6CAE-2399-C5051194A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D5B570CB-727B-7840-EA2E-2937090FA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DED1-A2C3-4E24-9793-2BE5737EC86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47421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:a16="http://schemas.microsoft.com/office/drawing/2014/main" id="{6E606D21-B357-8964-F91E-30BBA681A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583C-F60C-47E8-A4D0-70F58EC32A3B}" type="datetimeFigureOut">
              <a:rPr lang="lt-LT" smtClean="0"/>
              <a:t>2025-05-27</a:t>
            </a:fld>
            <a:endParaRPr lang="lt-LT"/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:a16="http://schemas.microsoft.com/office/drawing/2014/main" id="{8EAEFF80-FE8A-EE9E-3D18-249F33279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ABF6A43B-D50B-E3DA-6590-A0BE43BCB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DED1-A2C3-4E24-9793-2BE5737EC86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70704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64AF44C-71CC-2F2F-E6DD-78B505176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86B77069-A0BC-A3DE-EA94-81217BC40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1108A4D3-7AE9-4752-7E4A-B27795FE46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DFD67362-958F-44CF-DA99-9C86E8E04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583C-F60C-47E8-A4D0-70F58EC32A3B}" type="datetimeFigureOut">
              <a:rPr lang="lt-LT" smtClean="0"/>
              <a:t>2025-05-27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85167DD2-B3E1-7678-4205-AB6D657D0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7E33F5B0-1396-6F68-6D6B-FC9233DF6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DED1-A2C3-4E24-9793-2BE5737EC86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17001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DDB0745-1BA9-AD75-D12C-9C79CD7AC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05E75787-70F8-86DD-D75A-18B9D26C79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232F0524-D982-E2D3-15A3-ECDCE9323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BDD3F519-99EB-E97E-A6A0-83AF6F8A6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583C-F60C-47E8-A4D0-70F58EC32A3B}" type="datetimeFigureOut">
              <a:rPr lang="lt-LT" smtClean="0"/>
              <a:t>2025-05-27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4E39F3DF-8AA5-C26B-9D9A-D7C02B193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631D20BF-1A99-755A-A6E1-8F0F4830B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DED1-A2C3-4E24-9793-2BE5737EC86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38900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id="{7A6FAD68-9D8F-6BBC-5803-078190F63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6AB1C0ED-FB52-2613-1701-61F445745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1E580953-EE53-C11B-748D-C0D31FB709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FB583C-F60C-47E8-A4D0-70F58EC32A3B}" type="datetimeFigureOut">
              <a:rPr lang="lt-LT" smtClean="0"/>
              <a:t>2025-05-27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E2BE55C1-CA55-D52E-CF0E-265FA6A757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27C455BC-6635-5A21-7EDC-058F0E3DC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A0DED1-A2C3-4E24-9793-2BE5737EC86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56683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Paveikslėlis, kuriame yra ekrano kopija, juodas, dizainas&#10;&#10;Automatiškai sugeneruotas aprašymas">
            <a:extLst>
              <a:ext uri="{FF2B5EF4-FFF2-40B4-BE49-F238E27FC236}">
                <a16:creationId xmlns:a16="http://schemas.microsoft.com/office/drawing/2014/main" id="{DC8DECC5-7D6E-F77E-16CD-49066E260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32702">
            <a:off x="2315999" y="-513686"/>
            <a:ext cx="7560000" cy="8082018"/>
          </a:xfrm>
          <a:prstGeom prst="rect">
            <a:avLst/>
          </a:prstGeom>
        </p:spPr>
      </p:pic>
      <p:pic>
        <p:nvPicPr>
          <p:cNvPr id="3" name="Paveikslėlis 2" descr="Paveikslėlis, kuriame yra dizainas, eskizas, ekrano kopija, Grafika&#10;&#10;Automatiškai sugeneruotas aprašymas">
            <a:extLst>
              <a:ext uri="{FF2B5EF4-FFF2-40B4-BE49-F238E27FC236}">
                <a16:creationId xmlns:a16="http://schemas.microsoft.com/office/drawing/2014/main" id="{B8CE0492-952A-F040-D8DC-1BF64BF0C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800" y="1014034"/>
            <a:ext cx="3695188" cy="82132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6200D3-43FD-5684-AE13-8A30DC437761}"/>
              </a:ext>
            </a:extLst>
          </p:cNvPr>
          <p:cNvSpPr txBox="1"/>
          <p:nvPr/>
        </p:nvSpPr>
        <p:spPr>
          <a:xfrm>
            <a:off x="796414" y="238121"/>
            <a:ext cx="1094330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6000" dirty="0"/>
              <a:t>Visiems prieinamas mokymasis: iššūkiai ir galimybės</a:t>
            </a:r>
          </a:p>
        </p:txBody>
      </p:sp>
      <p:sp>
        <p:nvSpPr>
          <p:cNvPr id="5" name="Antrinis pavadinimas 2">
            <a:extLst>
              <a:ext uri="{FF2B5EF4-FFF2-40B4-BE49-F238E27FC236}">
                <a16:creationId xmlns:a16="http://schemas.microsoft.com/office/drawing/2014/main" id="{9BF7AC03-CEAA-A7D7-633D-58C9101C6CB8}"/>
              </a:ext>
            </a:extLst>
          </p:cNvPr>
          <p:cNvSpPr txBox="1">
            <a:spLocks/>
          </p:cNvSpPr>
          <p:nvPr/>
        </p:nvSpPr>
        <p:spPr>
          <a:xfrm>
            <a:off x="5205889" y="5843966"/>
            <a:ext cx="1780219" cy="720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lt-LT" sz="1600" dirty="0"/>
              <a:t>Sigita </a:t>
            </a:r>
            <a:r>
              <a:rPr lang="lt-LT" sz="1600" dirty="0" err="1"/>
              <a:t>Koroliovė</a:t>
            </a:r>
            <a:r>
              <a:rPr lang="lt-LT" sz="1600" dirty="0"/>
              <a:t>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lt-LT" sz="1600" dirty="0"/>
              <a:t>2024-05-27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2E2ADA-7324-22DD-AAD2-5CFF0707E900}"/>
              </a:ext>
            </a:extLst>
          </p:cNvPr>
          <p:cNvSpPr txBox="1"/>
          <p:nvPr/>
        </p:nvSpPr>
        <p:spPr>
          <a:xfrm>
            <a:off x="2861186" y="1161450"/>
            <a:ext cx="2890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lt-LT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iššūkiai</a:t>
            </a:r>
            <a:endParaRPr lang="lt-L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05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FEC6A13-D37D-AAD6-B403-70E71817B46F}"/>
              </a:ext>
            </a:extLst>
          </p:cNvPr>
          <p:cNvSpPr txBox="1"/>
          <p:nvPr/>
        </p:nvSpPr>
        <p:spPr>
          <a:xfrm>
            <a:off x="521111" y="215851"/>
            <a:ext cx="109433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4000" b="1" dirty="0"/>
              <a:t>Įtraukiojo ugdymo reikalavimai: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9B255C-6AB0-7D59-0E07-6E97DC7C6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33" y="1488604"/>
            <a:ext cx="34542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lt-LT" altLang="lt-LT" kern="0" dirty="0">
                <a:latin typeface="+mn-lt"/>
                <a:ea typeface="Baryton 2" panose="020B0604020202020204" charset="-70"/>
              </a:rPr>
              <a:t>prieinamumas,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FF11D6-B6CF-54C8-FD67-226371488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8" y="2778065"/>
            <a:ext cx="95832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lt-LT" altLang="lt-LT" kern="0" dirty="0">
                <a:latin typeface="+mn-lt"/>
                <a:ea typeface="Baryton 2" panose="020B0604020202020204" charset="-70"/>
              </a:rPr>
              <a:t>p</a:t>
            </a:r>
            <a:r>
              <a:rPr lang="pt-BR" altLang="lt-LT" kern="0" dirty="0">
                <a:latin typeface="+mn-lt"/>
                <a:ea typeface="Baryton 2" panose="020B0604020202020204" charset="-70"/>
              </a:rPr>
              <a:t>edagogų ir viso personalo pasirengimas</a:t>
            </a:r>
            <a:r>
              <a:rPr lang="lt-LT" altLang="lt-LT" kern="0" dirty="0">
                <a:latin typeface="+mn-lt"/>
                <a:ea typeface="Baryton 2" panose="020B0604020202020204" charset="-70"/>
              </a:rPr>
              <a:t>,</a:t>
            </a:r>
          </a:p>
        </p:txBody>
      </p:sp>
      <p:grpSp>
        <p:nvGrpSpPr>
          <p:cNvPr id="9" name="Grupė 8">
            <a:extLst>
              <a:ext uri="{FF2B5EF4-FFF2-40B4-BE49-F238E27FC236}">
                <a16:creationId xmlns:a16="http://schemas.microsoft.com/office/drawing/2014/main" id="{A380FE5D-6568-90DE-6B31-DD1151425774}"/>
              </a:ext>
            </a:extLst>
          </p:cNvPr>
          <p:cNvGrpSpPr/>
          <p:nvPr/>
        </p:nvGrpSpPr>
        <p:grpSpPr>
          <a:xfrm>
            <a:off x="7478248" y="1548052"/>
            <a:ext cx="2233221" cy="1880948"/>
            <a:chOff x="15002881" y="2590259"/>
            <a:chExt cx="3005913" cy="2522717"/>
          </a:xfrm>
        </p:grpSpPr>
        <p:pic>
          <p:nvPicPr>
            <p:cNvPr id="10" name="Paveikslėlis 9" descr="Paveikslėlis, kuriame yra eskizas, piešimas, diagrama, juodas&#10;&#10;Automatiškai sugeneruotas aprašymas">
              <a:extLst>
                <a:ext uri="{FF2B5EF4-FFF2-40B4-BE49-F238E27FC236}">
                  <a16:creationId xmlns:a16="http://schemas.microsoft.com/office/drawing/2014/main" id="{5580098E-D408-1BB6-4C5E-F2D168500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65526" y="3985118"/>
              <a:ext cx="1943268" cy="1127858"/>
            </a:xfrm>
            <a:prstGeom prst="rect">
              <a:avLst/>
            </a:prstGeom>
          </p:spPr>
        </p:pic>
        <p:pic>
          <p:nvPicPr>
            <p:cNvPr id="11" name="Paveikslėlis 10" descr="Paveikslėlis, kuriame yra apskritimas, dizainas, rašas&#10;&#10;Automatiškai sugeneruotas aprašymas">
              <a:extLst>
                <a:ext uri="{FF2B5EF4-FFF2-40B4-BE49-F238E27FC236}">
                  <a16:creationId xmlns:a16="http://schemas.microsoft.com/office/drawing/2014/main" id="{E7CD3F36-4BC4-1E3A-F0D5-4FD2490C2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2881" y="2590259"/>
              <a:ext cx="1767993" cy="1767993"/>
            </a:xfrm>
            <a:prstGeom prst="rect">
              <a:avLst/>
            </a:prstGeom>
          </p:spPr>
        </p:pic>
      </p:grpSp>
      <p:pic>
        <p:nvPicPr>
          <p:cNvPr id="12" name="Paveikslėlis 11" descr="Paveikslėlis, kuriame yra piešimas, eskizas, Grafika, dizainas&#10;&#10;Automatiškai sugeneruotas aprašymas">
            <a:extLst>
              <a:ext uri="{FF2B5EF4-FFF2-40B4-BE49-F238E27FC236}">
                <a16:creationId xmlns:a16="http://schemas.microsoft.com/office/drawing/2014/main" id="{4FD44107-A9FA-639F-1B7B-82C2C2FE09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808" y="957810"/>
            <a:ext cx="1443876" cy="17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0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98191C3A-22AE-C108-9170-3F1F15CB2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591" y="285135"/>
            <a:ext cx="10223122" cy="6459794"/>
          </a:xfrm>
          <a:prstGeom prst="rect">
            <a:avLst/>
          </a:prstGeom>
        </p:spPr>
      </p:pic>
      <p:sp>
        <p:nvSpPr>
          <p:cNvPr id="2" name="Apskritimas: tuščiaviduris 1">
            <a:extLst>
              <a:ext uri="{FF2B5EF4-FFF2-40B4-BE49-F238E27FC236}">
                <a16:creationId xmlns:a16="http://schemas.microsoft.com/office/drawing/2014/main" id="{FB3741B5-BB9A-F926-340F-88C6828AFBD0}"/>
              </a:ext>
            </a:extLst>
          </p:cNvPr>
          <p:cNvSpPr/>
          <p:nvPr/>
        </p:nvSpPr>
        <p:spPr>
          <a:xfrm>
            <a:off x="4306528" y="113071"/>
            <a:ext cx="1514170" cy="791497"/>
          </a:xfrm>
          <a:prstGeom prst="donut">
            <a:avLst>
              <a:gd name="adj" fmla="val 6636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49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>
            <a:extLst>
              <a:ext uri="{FF2B5EF4-FFF2-40B4-BE49-F238E27FC236}">
                <a16:creationId xmlns:a16="http://schemas.microsoft.com/office/drawing/2014/main" id="{8ACE5B64-C9E3-25AA-72F5-36C4552E8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52" y="238603"/>
            <a:ext cx="5768840" cy="5624047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415DB167-9735-C545-C45A-4ACCF8D8F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457" y="1353521"/>
            <a:ext cx="10371719" cy="5265876"/>
          </a:xfrm>
          <a:prstGeom prst="rect">
            <a:avLst/>
          </a:prstGeom>
        </p:spPr>
      </p:pic>
      <p:sp>
        <p:nvSpPr>
          <p:cNvPr id="8" name="Apskritimas: tuščiaviduris 7">
            <a:extLst>
              <a:ext uri="{FF2B5EF4-FFF2-40B4-BE49-F238E27FC236}">
                <a16:creationId xmlns:a16="http://schemas.microsoft.com/office/drawing/2014/main" id="{279BC21E-9AF7-E44E-E797-313FEE503635}"/>
              </a:ext>
            </a:extLst>
          </p:cNvPr>
          <p:cNvSpPr/>
          <p:nvPr/>
        </p:nvSpPr>
        <p:spPr>
          <a:xfrm>
            <a:off x="2042397" y="2503495"/>
            <a:ext cx="2568932" cy="1597573"/>
          </a:xfrm>
          <a:prstGeom prst="donut">
            <a:avLst>
              <a:gd name="adj" fmla="val 6636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93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Paveikslėlis, kuriame yra vidaus, kūdikis, stalas, apranga&#10;&#10;Automatiškai sugeneruotas aprašymas">
            <a:extLst>
              <a:ext uri="{FF2B5EF4-FFF2-40B4-BE49-F238E27FC236}">
                <a16:creationId xmlns:a16="http://schemas.microsoft.com/office/drawing/2014/main" id="{E2174592-5B40-B4AB-D920-5644E4F2A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1" y="75129"/>
            <a:ext cx="7071330" cy="66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7CB8E7-A970-6345-A2D8-2B033723C8A7}"/>
              </a:ext>
            </a:extLst>
          </p:cNvPr>
          <p:cNvSpPr txBox="1"/>
          <p:nvPr/>
        </p:nvSpPr>
        <p:spPr>
          <a:xfrm>
            <a:off x="7059561" y="2782669"/>
            <a:ext cx="5132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600" b="1" dirty="0"/>
              <a:t>www.korsigita.com</a:t>
            </a:r>
          </a:p>
        </p:txBody>
      </p:sp>
    </p:spTree>
    <p:extLst>
      <p:ext uri="{BB962C8B-B14F-4D97-AF65-F5344CB8AC3E}">
        <p14:creationId xmlns:p14="http://schemas.microsoft.com/office/powerpoint/2010/main" val="373002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25B42-8795-BB53-7748-EE6198C70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6DA2E6E-A474-4DB8-CD95-90F86678FC6A}"/>
              </a:ext>
            </a:extLst>
          </p:cNvPr>
          <p:cNvSpPr txBox="1"/>
          <p:nvPr/>
        </p:nvSpPr>
        <p:spPr>
          <a:xfrm>
            <a:off x="521111" y="215851"/>
            <a:ext cx="109433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4000" b="1" dirty="0"/>
              <a:t>Įtraukiojo ugdymo reikalavimai: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A60C63-CABC-294F-2415-0196E6657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33" y="1488604"/>
            <a:ext cx="34542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lt-LT" altLang="lt-LT" kern="0" dirty="0">
                <a:latin typeface="+mn-lt"/>
                <a:ea typeface="Baryton 2" panose="020B0604020202020204" charset="-70"/>
              </a:rPr>
              <a:t>prieinamumas,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0992F9-F959-F3DB-55E4-7D0A1043C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8" y="2778065"/>
            <a:ext cx="95832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lt-LT" altLang="lt-LT" kern="0" dirty="0">
                <a:latin typeface="+mn-lt"/>
                <a:ea typeface="Baryton 2" panose="020B0604020202020204" charset="-70"/>
              </a:rPr>
              <a:t>p</a:t>
            </a:r>
            <a:r>
              <a:rPr lang="pt-BR" altLang="lt-LT" kern="0" dirty="0">
                <a:latin typeface="+mn-lt"/>
                <a:ea typeface="Baryton 2" panose="020B0604020202020204" charset="-70"/>
              </a:rPr>
              <a:t>edagogų ir viso personalo pasirengimas</a:t>
            </a:r>
            <a:r>
              <a:rPr lang="lt-LT" altLang="lt-LT" kern="0" dirty="0">
                <a:latin typeface="+mn-lt"/>
                <a:ea typeface="Baryton 2" panose="020B0604020202020204" charset="-70"/>
              </a:rPr>
              <a:t>,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1BFC409-92C9-781D-72AA-110681548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8" y="4077735"/>
            <a:ext cx="101538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lt-LT" altLang="lt-LT" kern="0" dirty="0">
                <a:latin typeface="+mn-lt"/>
                <a:ea typeface="Baryton 2" panose="020B0604020202020204" charset="-70"/>
              </a:rPr>
              <a:t>ugdymo(</a:t>
            </a:r>
            <a:r>
              <a:rPr lang="lt-LT" altLang="lt-LT" kern="0" dirty="0" err="1">
                <a:latin typeface="+mn-lt"/>
                <a:ea typeface="Baryton 2" panose="020B0604020202020204" charset="-70"/>
              </a:rPr>
              <a:t>si</a:t>
            </a:r>
            <a:r>
              <a:rPr lang="lt-LT" altLang="lt-LT" kern="0" dirty="0">
                <a:latin typeface="+mn-lt"/>
                <a:ea typeface="Baryton 2" panose="020B0604020202020204" charset="-70"/>
              </a:rPr>
              <a:t>) programų ir ugdymo(</a:t>
            </a:r>
            <a:r>
              <a:rPr lang="lt-LT" altLang="lt-LT" kern="0" dirty="0" err="1">
                <a:latin typeface="+mn-lt"/>
                <a:ea typeface="Baryton 2" panose="020B0604020202020204" charset="-70"/>
              </a:rPr>
              <a:t>si</a:t>
            </a:r>
            <a:r>
              <a:rPr lang="lt-LT" altLang="lt-LT" kern="0" dirty="0">
                <a:latin typeface="+mn-lt"/>
                <a:ea typeface="Baryton 2" panose="020B0604020202020204" charset="-70"/>
              </a:rPr>
              <a:t>) būdų pritaikymas,</a:t>
            </a:r>
          </a:p>
        </p:txBody>
      </p:sp>
      <p:pic>
        <p:nvPicPr>
          <p:cNvPr id="8" name="Paveikslėlis 7" descr="Paveikslėlis, kuriame yra dizainas&#10;&#10;Automatiškai sugeneruotas aprašymas">
            <a:extLst>
              <a:ext uri="{FF2B5EF4-FFF2-40B4-BE49-F238E27FC236}">
                <a16:creationId xmlns:a16="http://schemas.microsoft.com/office/drawing/2014/main" id="{47AE97B9-AE7C-6D59-453B-FAB142F0B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586">
            <a:off x="9948452" y="3261390"/>
            <a:ext cx="1634101" cy="1594001"/>
          </a:xfrm>
          <a:prstGeom prst="rect">
            <a:avLst/>
          </a:prstGeom>
        </p:spPr>
      </p:pic>
      <p:grpSp>
        <p:nvGrpSpPr>
          <p:cNvPr id="9" name="Grupė 8">
            <a:extLst>
              <a:ext uri="{FF2B5EF4-FFF2-40B4-BE49-F238E27FC236}">
                <a16:creationId xmlns:a16="http://schemas.microsoft.com/office/drawing/2014/main" id="{6F75597E-FCC4-3652-5694-D595660E9D9E}"/>
              </a:ext>
            </a:extLst>
          </p:cNvPr>
          <p:cNvGrpSpPr/>
          <p:nvPr/>
        </p:nvGrpSpPr>
        <p:grpSpPr>
          <a:xfrm>
            <a:off x="7478248" y="1548052"/>
            <a:ext cx="2233221" cy="1880948"/>
            <a:chOff x="15002881" y="2590259"/>
            <a:chExt cx="3005913" cy="2522717"/>
          </a:xfrm>
        </p:grpSpPr>
        <p:pic>
          <p:nvPicPr>
            <p:cNvPr id="10" name="Paveikslėlis 9" descr="Paveikslėlis, kuriame yra eskizas, piešimas, diagrama, juodas&#10;&#10;Automatiškai sugeneruotas aprašymas">
              <a:extLst>
                <a:ext uri="{FF2B5EF4-FFF2-40B4-BE49-F238E27FC236}">
                  <a16:creationId xmlns:a16="http://schemas.microsoft.com/office/drawing/2014/main" id="{DA55DA32-DAF0-F7AF-C57B-2FCD8C868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65526" y="3985118"/>
              <a:ext cx="1943268" cy="1127858"/>
            </a:xfrm>
            <a:prstGeom prst="rect">
              <a:avLst/>
            </a:prstGeom>
          </p:spPr>
        </p:pic>
        <p:pic>
          <p:nvPicPr>
            <p:cNvPr id="11" name="Paveikslėlis 10" descr="Paveikslėlis, kuriame yra apskritimas, dizainas, rašas&#10;&#10;Automatiškai sugeneruotas aprašymas">
              <a:extLst>
                <a:ext uri="{FF2B5EF4-FFF2-40B4-BE49-F238E27FC236}">
                  <a16:creationId xmlns:a16="http://schemas.microsoft.com/office/drawing/2014/main" id="{4D96F02D-D912-5CA9-18C6-1471987FC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2881" y="2590259"/>
              <a:ext cx="1767993" cy="1767993"/>
            </a:xfrm>
            <a:prstGeom prst="rect">
              <a:avLst/>
            </a:prstGeom>
          </p:spPr>
        </p:pic>
      </p:grpSp>
      <p:pic>
        <p:nvPicPr>
          <p:cNvPr id="12" name="Paveikslėlis 11" descr="Paveikslėlis, kuriame yra piešimas, eskizas, Grafika, dizainas&#10;&#10;Automatiškai sugeneruotas aprašymas">
            <a:extLst>
              <a:ext uri="{FF2B5EF4-FFF2-40B4-BE49-F238E27FC236}">
                <a16:creationId xmlns:a16="http://schemas.microsoft.com/office/drawing/2014/main" id="{E8EB7FEE-AFDB-91DE-B841-8B02E4B0F6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808" y="957810"/>
            <a:ext cx="1443876" cy="17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4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B73E5-105C-F7FB-0E17-BCDF4EA55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Paveikslėlis, kuriame yra tekstas, knyga, plakatas, grožinė literatūra&#10;&#10;Automatiškai sugeneruotas aprašymas">
            <a:extLst>
              <a:ext uri="{FF2B5EF4-FFF2-40B4-BE49-F238E27FC236}">
                <a16:creationId xmlns:a16="http://schemas.microsoft.com/office/drawing/2014/main" id="{92559810-E9B5-A6B0-C594-243818DC6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8" y="107723"/>
            <a:ext cx="2305997" cy="3186148"/>
          </a:xfrm>
          <a:prstGeom prst="rect">
            <a:avLst/>
          </a:prstGeom>
        </p:spPr>
      </p:pic>
      <p:pic>
        <p:nvPicPr>
          <p:cNvPr id="3" name="Paveikslėlis 2" descr="Paveikslėlis, kuriame yra tekstas, ekrano kopija, Šriftas, skaičius&#10;&#10;Automatiškai sugeneruotas aprašymas">
            <a:extLst>
              <a:ext uri="{FF2B5EF4-FFF2-40B4-BE49-F238E27FC236}">
                <a16:creationId xmlns:a16="http://schemas.microsoft.com/office/drawing/2014/main" id="{F793A54E-0939-ADA6-B34E-7069D97E7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18" y="656178"/>
            <a:ext cx="3908281" cy="6094099"/>
          </a:xfrm>
          <a:prstGeom prst="rect">
            <a:avLst/>
          </a:prstGeom>
        </p:spPr>
      </p:pic>
      <p:grpSp>
        <p:nvGrpSpPr>
          <p:cNvPr id="4" name="Grupė 3">
            <a:extLst>
              <a:ext uri="{FF2B5EF4-FFF2-40B4-BE49-F238E27FC236}">
                <a16:creationId xmlns:a16="http://schemas.microsoft.com/office/drawing/2014/main" id="{E46CE370-E36F-FF53-6C49-881F74EE9B08}"/>
              </a:ext>
            </a:extLst>
          </p:cNvPr>
          <p:cNvGrpSpPr/>
          <p:nvPr/>
        </p:nvGrpSpPr>
        <p:grpSpPr>
          <a:xfrm>
            <a:off x="5626701" y="2016598"/>
            <a:ext cx="6378486" cy="2554545"/>
            <a:chOff x="5626701" y="2509041"/>
            <a:chExt cx="6378486" cy="255454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D407C1C-0382-FBE8-AE5F-836CA9D4811A}"/>
                </a:ext>
              </a:extLst>
            </p:cNvPr>
            <p:cNvSpPr txBox="1"/>
            <p:nvPr/>
          </p:nvSpPr>
          <p:spPr>
            <a:xfrm>
              <a:off x="5626701" y="2509041"/>
              <a:ext cx="637848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t-LT" sz="4000" dirty="0">
                  <a:latin typeface="Arial" panose="020B0604020202020204" pitchFamily="34" charset="0"/>
                  <a:cs typeface="Arial" panose="020B0604020202020204" pitchFamily="34" charset="0"/>
                </a:rPr>
                <a:t>1. Žemėlapyje 37 p.      rask     paminėtus miestus. Palygink jų dabartinį ir XIV a. gyventojų skaičių.   </a:t>
              </a:r>
            </a:p>
          </p:txBody>
        </p:sp>
        <p:sp>
          <p:nvSpPr>
            <p:cNvPr id="6" name="Ovalas 5">
              <a:extLst>
                <a:ext uri="{FF2B5EF4-FFF2-40B4-BE49-F238E27FC236}">
                  <a16:creationId xmlns:a16="http://schemas.microsoft.com/office/drawing/2014/main" id="{45A2BEEF-DF96-B399-3B72-87AE3AA8B368}"/>
                </a:ext>
              </a:extLst>
            </p:cNvPr>
            <p:cNvSpPr/>
            <p:nvPr/>
          </p:nvSpPr>
          <p:spPr>
            <a:xfrm>
              <a:off x="10316662" y="2637380"/>
              <a:ext cx="471949" cy="501445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t-LT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7" name="Ovalas 6">
              <a:extLst>
                <a:ext uri="{FF2B5EF4-FFF2-40B4-BE49-F238E27FC236}">
                  <a16:creationId xmlns:a16="http://schemas.microsoft.com/office/drawing/2014/main" id="{D8E5547A-8815-6B61-6935-23257E9B8521}"/>
                </a:ext>
              </a:extLst>
            </p:cNvPr>
            <p:cNvSpPr/>
            <p:nvPr/>
          </p:nvSpPr>
          <p:spPr>
            <a:xfrm>
              <a:off x="6767217" y="3201782"/>
              <a:ext cx="471949" cy="501445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t-LT" dirty="0">
                  <a:solidFill>
                    <a:schemeClr val="tx1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942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 descr="Paveikslėlis, kuriame yra žemėlapis, tekstas, atlasas&#10;&#10;Dirbtinio intelekto sugeneruotas turinys gali būti neteisingas.">
            <a:extLst>
              <a:ext uri="{FF2B5EF4-FFF2-40B4-BE49-F238E27FC236}">
                <a16:creationId xmlns:a16="http://schemas.microsoft.com/office/drawing/2014/main" id="{42B1408B-E60E-5C89-5F93-0A99521EC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004" y="860097"/>
            <a:ext cx="3907858" cy="3960000"/>
          </a:xfrm>
          <a:prstGeom prst="rect">
            <a:avLst/>
          </a:prstGeom>
        </p:spPr>
      </p:pic>
      <p:pic>
        <p:nvPicPr>
          <p:cNvPr id="7" name="Paveikslėlis 6" descr="Paveikslėlis, kuriame yra žemėlapis, tekstas, atlasas&#10;&#10;Dirbtinio intelekto sugeneruotas turinys gali būti neteisingas.">
            <a:extLst>
              <a:ext uri="{FF2B5EF4-FFF2-40B4-BE49-F238E27FC236}">
                <a16:creationId xmlns:a16="http://schemas.microsoft.com/office/drawing/2014/main" id="{FE7D38E3-1452-98DE-1B0E-08204652DF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8" y="34696"/>
            <a:ext cx="3907859" cy="396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2369EA-B016-7CC4-526E-EE02063CE03E}"/>
              </a:ext>
            </a:extLst>
          </p:cNvPr>
          <p:cNvSpPr txBox="1"/>
          <p:nvPr/>
        </p:nvSpPr>
        <p:spPr>
          <a:xfrm>
            <a:off x="0" y="4158007"/>
            <a:ext cx="39078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600" b="1" i="1" dirty="0"/>
              <a:t>Raskite šalį, kurioje gyvena bulgarai.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251D6B-0084-F683-0A25-5AFAE61AF4E9}"/>
              </a:ext>
            </a:extLst>
          </p:cNvPr>
          <p:cNvSpPr txBox="1"/>
          <p:nvPr/>
        </p:nvSpPr>
        <p:spPr>
          <a:xfrm>
            <a:off x="3984996" y="4540468"/>
            <a:ext cx="39078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600" b="1" i="1" dirty="0"/>
              <a:t>Raskite šalį, kurios sostinė yra Sofija.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EE0AAA-EC64-18E1-9307-F49BD519A23E}"/>
              </a:ext>
            </a:extLst>
          </p:cNvPr>
          <p:cNvSpPr txBox="1"/>
          <p:nvPr/>
        </p:nvSpPr>
        <p:spPr>
          <a:xfrm>
            <a:off x="8207004" y="4863213"/>
            <a:ext cx="413248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500" b="1" i="1" dirty="0"/>
              <a:t>Raskite šalį, kurios sostinės pavadinimas toks pat kaip M.K. Čiurlionio žmonos vardas.</a:t>
            </a:r>
          </a:p>
        </p:txBody>
      </p:sp>
      <p:pic>
        <p:nvPicPr>
          <p:cNvPr id="12" name="Paveikslėlis 11" descr="Paveikslėlis, kuriame yra žemėlapis, tekstas, atlasas&#10;&#10;Dirbtinio intelekto sugeneruotas turinys gali būti neteisingas.">
            <a:extLst>
              <a:ext uri="{FF2B5EF4-FFF2-40B4-BE49-F238E27FC236}">
                <a16:creationId xmlns:a16="http://schemas.microsoft.com/office/drawing/2014/main" id="{204F09C6-27D1-ABFE-B8C0-A9046194A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407" y="353959"/>
            <a:ext cx="3907858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9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20C07-48FB-85C4-698C-8EDE85867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6017A9D-7F2B-25D8-CFF9-09B0C6AB31A0}"/>
              </a:ext>
            </a:extLst>
          </p:cNvPr>
          <p:cNvSpPr txBox="1"/>
          <p:nvPr/>
        </p:nvSpPr>
        <p:spPr>
          <a:xfrm>
            <a:off x="521111" y="215851"/>
            <a:ext cx="109433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4000" b="1" dirty="0"/>
              <a:t>Įtraukiojo ugdymo reikalavimai: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1959D3-49FA-47F2-5828-D49E33373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33" y="1488604"/>
            <a:ext cx="34542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lt-LT" altLang="lt-LT" kern="0" dirty="0">
                <a:latin typeface="+mn-lt"/>
                <a:ea typeface="Baryton 2" panose="020B0604020202020204" charset="-70"/>
              </a:rPr>
              <a:t>prieinamumas,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C6A8FB-6F50-4DFD-BA91-1848B84B9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8" y="2778065"/>
            <a:ext cx="95832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lt-LT" altLang="lt-LT" kern="0" dirty="0">
                <a:latin typeface="+mn-lt"/>
                <a:ea typeface="Baryton 2" panose="020B0604020202020204" charset="-70"/>
              </a:rPr>
              <a:t>p</a:t>
            </a:r>
            <a:r>
              <a:rPr lang="pt-BR" altLang="lt-LT" kern="0" dirty="0">
                <a:latin typeface="+mn-lt"/>
                <a:ea typeface="Baryton 2" panose="020B0604020202020204" charset="-70"/>
              </a:rPr>
              <a:t>edagogų ir viso personalo pasirengimas</a:t>
            </a:r>
            <a:r>
              <a:rPr lang="lt-LT" altLang="lt-LT" kern="0" dirty="0">
                <a:latin typeface="+mn-lt"/>
                <a:ea typeface="Baryton 2" panose="020B0604020202020204" charset="-70"/>
              </a:rPr>
              <a:t>,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B77C6D0-D0C0-ED11-590E-941250A13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8" y="4077735"/>
            <a:ext cx="101538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lt-LT" altLang="lt-LT" kern="0" dirty="0">
                <a:latin typeface="+mn-lt"/>
                <a:ea typeface="Baryton 2" panose="020B0604020202020204" charset="-70"/>
              </a:rPr>
              <a:t>ugdymo(</a:t>
            </a:r>
            <a:r>
              <a:rPr lang="lt-LT" altLang="lt-LT" kern="0" dirty="0" err="1">
                <a:latin typeface="+mn-lt"/>
                <a:ea typeface="Baryton 2" panose="020B0604020202020204" charset="-70"/>
              </a:rPr>
              <a:t>si</a:t>
            </a:r>
            <a:r>
              <a:rPr lang="lt-LT" altLang="lt-LT" kern="0" dirty="0">
                <a:latin typeface="+mn-lt"/>
                <a:ea typeface="Baryton 2" panose="020B0604020202020204" charset="-70"/>
              </a:rPr>
              <a:t>) programų ir ugdymo(</a:t>
            </a:r>
            <a:r>
              <a:rPr lang="lt-LT" altLang="lt-LT" kern="0" dirty="0" err="1">
                <a:latin typeface="+mn-lt"/>
                <a:ea typeface="Baryton 2" panose="020B0604020202020204" charset="-70"/>
              </a:rPr>
              <a:t>si</a:t>
            </a:r>
            <a:r>
              <a:rPr lang="lt-LT" altLang="lt-LT" kern="0" dirty="0">
                <a:latin typeface="+mn-lt"/>
                <a:ea typeface="Baryton 2" panose="020B0604020202020204" charset="-70"/>
              </a:rPr>
              <a:t>) būdų pritaikymas,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82F8975-921F-C7B7-2493-88AE5475C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8" y="5377405"/>
            <a:ext cx="108668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lt-LT" altLang="lt-LT" kern="0" dirty="0">
                <a:latin typeface="+mn-lt"/>
                <a:ea typeface="Baryton 2" panose="020B0604020202020204" charset="-70"/>
              </a:rPr>
              <a:t>visų vaikų ir pedagogų teigiamų nuostatų suformavimas.</a:t>
            </a:r>
          </a:p>
        </p:txBody>
      </p:sp>
      <p:pic>
        <p:nvPicPr>
          <p:cNvPr id="8" name="Paveikslėlis 7" descr="Paveikslėlis, kuriame yra dizainas&#10;&#10;Automatiškai sugeneruotas aprašymas">
            <a:extLst>
              <a:ext uri="{FF2B5EF4-FFF2-40B4-BE49-F238E27FC236}">
                <a16:creationId xmlns:a16="http://schemas.microsoft.com/office/drawing/2014/main" id="{154FE425-F729-7562-8F87-38AFF6D8C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586">
            <a:off x="9948452" y="3261390"/>
            <a:ext cx="1634101" cy="1594001"/>
          </a:xfrm>
          <a:prstGeom prst="rect">
            <a:avLst/>
          </a:prstGeom>
        </p:spPr>
      </p:pic>
      <p:grpSp>
        <p:nvGrpSpPr>
          <p:cNvPr id="9" name="Grupė 8">
            <a:extLst>
              <a:ext uri="{FF2B5EF4-FFF2-40B4-BE49-F238E27FC236}">
                <a16:creationId xmlns:a16="http://schemas.microsoft.com/office/drawing/2014/main" id="{53F33E18-35D7-AC40-46BD-33F3C31C45CD}"/>
              </a:ext>
            </a:extLst>
          </p:cNvPr>
          <p:cNvGrpSpPr/>
          <p:nvPr/>
        </p:nvGrpSpPr>
        <p:grpSpPr>
          <a:xfrm>
            <a:off x="7478248" y="1548052"/>
            <a:ext cx="2233221" cy="1880948"/>
            <a:chOff x="15002881" y="2590259"/>
            <a:chExt cx="3005913" cy="2522717"/>
          </a:xfrm>
        </p:grpSpPr>
        <p:pic>
          <p:nvPicPr>
            <p:cNvPr id="10" name="Paveikslėlis 9" descr="Paveikslėlis, kuriame yra eskizas, piešimas, diagrama, juodas&#10;&#10;Automatiškai sugeneruotas aprašymas">
              <a:extLst>
                <a:ext uri="{FF2B5EF4-FFF2-40B4-BE49-F238E27FC236}">
                  <a16:creationId xmlns:a16="http://schemas.microsoft.com/office/drawing/2014/main" id="{D0F5A52E-E27D-BCE3-1847-10B5B22E8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65526" y="3985118"/>
              <a:ext cx="1943268" cy="1127858"/>
            </a:xfrm>
            <a:prstGeom prst="rect">
              <a:avLst/>
            </a:prstGeom>
          </p:spPr>
        </p:pic>
        <p:pic>
          <p:nvPicPr>
            <p:cNvPr id="11" name="Paveikslėlis 10" descr="Paveikslėlis, kuriame yra apskritimas, dizainas, rašas&#10;&#10;Automatiškai sugeneruotas aprašymas">
              <a:extLst>
                <a:ext uri="{FF2B5EF4-FFF2-40B4-BE49-F238E27FC236}">
                  <a16:creationId xmlns:a16="http://schemas.microsoft.com/office/drawing/2014/main" id="{8B1598DE-3463-27A3-DD17-914AAB64B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2881" y="2590259"/>
              <a:ext cx="1767993" cy="1767993"/>
            </a:xfrm>
            <a:prstGeom prst="rect">
              <a:avLst/>
            </a:prstGeom>
          </p:spPr>
        </p:pic>
      </p:grpSp>
      <p:pic>
        <p:nvPicPr>
          <p:cNvPr id="12" name="Paveikslėlis 11" descr="Paveikslėlis, kuriame yra piešimas, eskizas, Grafika, dizainas&#10;&#10;Automatiškai sugeneruotas aprašymas">
            <a:extLst>
              <a:ext uri="{FF2B5EF4-FFF2-40B4-BE49-F238E27FC236}">
                <a16:creationId xmlns:a16="http://schemas.microsoft.com/office/drawing/2014/main" id="{650CAC28-ACA6-5127-12AE-7F05FEBA8F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808" y="957810"/>
            <a:ext cx="1443876" cy="1786175"/>
          </a:xfrm>
          <a:prstGeom prst="rect">
            <a:avLst/>
          </a:prstGeom>
        </p:spPr>
      </p:pic>
      <p:pic>
        <p:nvPicPr>
          <p:cNvPr id="13" name="Paveikslėlis 12" descr="Paveikslėlis, kuriame yra piešimas, eskizas, dizainas, menas&#10;&#10;Automatiškai sugeneruotas aprašymas">
            <a:extLst>
              <a:ext uri="{FF2B5EF4-FFF2-40B4-BE49-F238E27FC236}">
                <a16:creationId xmlns:a16="http://schemas.microsoft.com/office/drawing/2014/main" id="{DF383E06-DE7A-9743-73AC-711DAC5183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096" y="4943201"/>
            <a:ext cx="1549016" cy="188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F711B-B116-8F71-AFA1-05812AB3E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 descr="Paveikslėlis, kuriame yra ekrano kopija, juodas, dizainas&#10;&#10;Automatiškai sugeneruotas aprašymas">
            <a:extLst>
              <a:ext uri="{FF2B5EF4-FFF2-40B4-BE49-F238E27FC236}">
                <a16:creationId xmlns:a16="http://schemas.microsoft.com/office/drawing/2014/main" id="{C1796B12-9AC2-0DD3-1D72-155A4FD96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267" y="183959"/>
            <a:ext cx="8531137" cy="9504000"/>
          </a:xfrm>
          <a:prstGeom prst="rect">
            <a:avLst/>
          </a:prstGeom>
        </p:spPr>
      </p:pic>
      <p:pic>
        <p:nvPicPr>
          <p:cNvPr id="5" name="Paveikslėlis 4" descr="Paveikslėlis, kuriame yra dizainas, eskizas, ekrano kopija, Grafika&#10;&#10;Automatiškai sugeneruotas aprašymas">
            <a:extLst>
              <a:ext uri="{FF2B5EF4-FFF2-40B4-BE49-F238E27FC236}">
                <a16:creationId xmlns:a16="http://schemas.microsoft.com/office/drawing/2014/main" id="{D76013F0-9241-2061-D587-BB3B7D331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925" y="994532"/>
            <a:ext cx="4386580" cy="97485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5F7460-CA25-301A-2744-F15CDD531680}"/>
              </a:ext>
            </a:extLst>
          </p:cNvPr>
          <p:cNvSpPr txBox="1"/>
          <p:nvPr/>
        </p:nvSpPr>
        <p:spPr>
          <a:xfrm>
            <a:off x="796414" y="294034"/>
            <a:ext cx="1094330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6000" dirty="0"/>
              <a:t>Visiems prieinamas mokymasis: iššūkiai ir galimybės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249517-050B-8A2D-57D6-6829312235F1}"/>
              </a:ext>
            </a:extLst>
          </p:cNvPr>
          <p:cNvSpPr txBox="1"/>
          <p:nvPr/>
        </p:nvSpPr>
        <p:spPr>
          <a:xfrm>
            <a:off x="2861186" y="1217363"/>
            <a:ext cx="2890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lt-LT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iššūkiai</a:t>
            </a:r>
            <a:endParaRPr lang="lt-LT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96BD16-5727-7405-7260-312DAAE8C475}"/>
              </a:ext>
            </a:extLst>
          </p:cNvPr>
          <p:cNvSpPr txBox="1"/>
          <p:nvPr/>
        </p:nvSpPr>
        <p:spPr>
          <a:xfrm>
            <a:off x="6095998" y="1217363"/>
            <a:ext cx="36951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lt-LT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 panose="02110004020202020204"/>
              </a:rPr>
              <a:t>galimybės</a:t>
            </a:r>
            <a:endParaRPr lang="lt-LT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65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25482 -0.12778 L -0.25482 0.12222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4C2C56-68E7-57D6-A693-22DE1D16E848}"/>
              </a:ext>
            </a:extLst>
          </p:cNvPr>
          <p:cNvSpPr txBox="1"/>
          <p:nvPr/>
        </p:nvSpPr>
        <p:spPr>
          <a:xfrm>
            <a:off x="349044" y="4029125"/>
            <a:ext cx="114939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lt-LT" dirty="0"/>
              <a:t>https://www.15min.lt/naujiena/laisvalaikis/ivairenybes/20-ispudingu-socialiniu-reklamu-kurios-privercia-sustoti-ir-pagalvoti-61-500376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4556FE-70B4-3F3A-F363-38A44188B5EF}"/>
              </a:ext>
            </a:extLst>
          </p:cNvPr>
          <p:cNvSpPr txBox="1"/>
          <p:nvPr/>
        </p:nvSpPr>
        <p:spPr>
          <a:xfrm>
            <a:off x="4746522" y="372287"/>
            <a:ext cx="4090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/>
              <a:t>Naudoti šaltiniai: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955B9A-4D40-0E7F-C060-6D9847F9FFF2}"/>
              </a:ext>
            </a:extLst>
          </p:cNvPr>
          <p:cNvSpPr txBox="1"/>
          <p:nvPr/>
        </p:nvSpPr>
        <p:spPr>
          <a:xfrm>
            <a:off x="349044" y="5010752"/>
            <a:ext cx="87949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lt-LT" dirty="0"/>
              <a:t>https://www.e-tar.lt/portal/lt/legalAct/d0d0c2d03ac611eb8d9fe110e148c770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C3649F-8270-8722-6AD2-891012711628}"/>
              </a:ext>
            </a:extLst>
          </p:cNvPr>
          <p:cNvSpPr txBox="1"/>
          <p:nvPr/>
        </p:nvSpPr>
        <p:spPr>
          <a:xfrm>
            <a:off x="349044" y="2891981"/>
            <a:ext cx="11410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lt-LT" dirty="0"/>
              <a:t>chrome-</a:t>
            </a:r>
            <a:r>
              <a:rPr lang="lt-LT" dirty="0" err="1"/>
              <a:t>extension</a:t>
            </a:r>
            <a:r>
              <a:rPr lang="lt-LT" dirty="0"/>
              <a:t>://</a:t>
            </a:r>
            <a:r>
              <a:rPr lang="lt-LT" dirty="0" err="1"/>
              <a:t>efaidnbmnnnibpcajpcglclefindmkaj</a:t>
            </a:r>
            <a:r>
              <a:rPr lang="lt-LT" dirty="0"/>
              <a:t>/https://www.nsa.smm.lt/projektai/wp-content/uploads/2023/08/2023_Nacionalinio-tyrimo2_ataskaita_Pasirengimas-itraukiajam_ugdym.pdf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58B0C5-C82E-9D0C-7A57-F30652B19307}"/>
              </a:ext>
            </a:extLst>
          </p:cNvPr>
          <p:cNvSpPr txBox="1"/>
          <p:nvPr/>
        </p:nvSpPr>
        <p:spPr>
          <a:xfrm>
            <a:off x="349045" y="2031836"/>
            <a:ext cx="11493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lt-LT" dirty="0"/>
              <a:t>https://e-seimas.lrs.lt/portal/legalAct/lt/TAD/94373a542d2511ec99bbc1b08701c7f8?jfwid=c2vttc14g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09DFF8-BE4A-09FA-8743-1DBB054F06AF}"/>
              </a:ext>
            </a:extLst>
          </p:cNvPr>
          <p:cNvSpPr txBox="1"/>
          <p:nvPr/>
        </p:nvSpPr>
        <p:spPr>
          <a:xfrm>
            <a:off x="349044" y="123243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lt-LT" dirty="0"/>
              <a:t>https://unesdoc.unesco.org/ark:/48223/pf0000375490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8666A0-D212-7454-E9E8-98E09B4C0A13}"/>
              </a:ext>
            </a:extLst>
          </p:cNvPr>
          <p:cNvSpPr txBox="1"/>
          <p:nvPr/>
        </p:nvSpPr>
        <p:spPr>
          <a:xfrm>
            <a:off x="349044" y="571538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Iliustracijos iš</a:t>
            </a:r>
            <a:r>
              <a:rPr lang="lt-LT" dirty="0"/>
              <a:t> </a:t>
            </a:r>
            <a:r>
              <a:rPr lang="es-ES" dirty="0"/>
              <a:t>https://thenounproject.com/ </a:t>
            </a:r>
          </a:p>
        </p:txBody>
      </p:sp>
    </p:spTree>
    <p:extLst>
      <p:ext uri="{BB962C8B-B14F-4D97-AF65-F5344CB8AC3E}">
        <p14:creationId xmlns:p14="http://schemas.microsoft.com/office/powerpoint/2010/main" val="3549020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Paveikslėlis, kuriame yra tekstas, Žmogaus veidas, apranga, asmuo&#10;&#10;Automatiškai sugeneruotas aprašymas">
            <a:extLst>
              <a:ext uri="{FF2B5EF4-FFF2-40B4-BE49-F238E27FC236}">
                <a16:creationId xmlns:a16="http://schemas.microsoft.com/office/drawing/2014/main" id="{175D7435-AC95-627A-0811-822A257F1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714" y="175269"/>
            <a:ext cx="5087051" cy="650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84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Paveikslėlis, kuriame yra tekstas, ekrano kopija, Šriftas, logotipas&#10;&#10;Automatiškai sugeneruotas aprašymas">
            <a:extLst>
              <a:ext uri="{FF2B5EF4-FFF2-40B4-BE49-F238E27FC236}">
                <a16:creationId xmlns:a16="http://schemas.microsoft.com/office/drawing/2014/main" id="{F525EDC6-B91A-E58C-9416-1CE650B56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53" y="152799"/>
            <a:ext cx="4583454" cy="65524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9C5044-5581-BC42-5F90-D8A249B8ABD8}"/>
              </a:ext>
            </a:extLst>
          </p:cNvPr>
          <p:cNvSpPr txBox="1"/>
          <p:nvPr/>
        </p:nvSpPr>
        <p:spPr>
          <a:xfrm>
            <a:off x="7884937" y="443307"/>
            <a:ext cx="339266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5000" dirty="0">
                <a:latin typeface="Curlz MT" panose="04040404050702020202" pitchFamily="82" charset="0"/>
              </a:rPr>
              <a:t>30</a:t>
            </a:r>
          </a:p>
        </p:txBody>
      </p:sp>
      <p:pic>
        <p:nvPicPr>
          <p:cNvPr id="4" name="Paveikslėlis 3" descr="Paveikslėlis, kuriame yra menas, piešimas, rašas&#10;&#10;Automatiškai sugeneruotas aprašymas">
            <a:extLst>
              <a:ext uri="{FF2B5EF4-FFF2-40B4-BE49-F238E27FC236}">
                <a16:creationId xmlns:a16="http://schemas.microsoft.com/office/drawing/2014/main" id="{90EFC764-3DCB-31C8-9C33-8C2A34B86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148" y="2742260"/>
            <a:ext cx="5615399" cy="433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0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veikslėlis 5" descr="Paveikslėlis, kuriame yra apranga, berniukas, animacija, avalynė&#10;&#10;Automatiškai sugeneruotas aprašymas">
            <a:extLst>
              <a:ext uri="{FF2B5EF4-FFF2-40B4-BE49-F238E27FC236}">
                <a16:creationId xmlns:a16="http://schemas.microsoft.com/office/drawing/2014/main" id="{E4CADEDA-73A9-C7F5-D5EA-0E28A8EE0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946" y="1671784"/>
            <a:ext cx="8259768" cy="49951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176BA2-E8C2-63F5-D762-E40A2ED1AEC1}"/>
              </a:ext>
            </a:extLst>
          </p:cNvPr>
          <p:cNvSpPr txBox="1"/>
          <p:nvPr/>
        </p:nvSpPr>
        <p:spPr>
          <a:xfrm>
            <a:off x="3334326" y="1016000"/>
            <a:ext cx="1810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b="1" dirty="0">
                <a:solidFill>
                  <a:schemeClr val="accent6">
                    <a:lumMod val="50000"/>
                  </a:schemeClr>
                </a:solidFill>
              </a:rPr>
              <a:t>LYGYBĖ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EAEFCF-844A-E3B9-E635-6C822D144AD6}"/>
              </a:ext>
            </a:extLst>
          </p:cNvPr>
          <p:cNvSpPr txBox="1"/>
          <p:nvPr/>
        </p:nvSpPr>
        <p:spPr>
          <a:xfrm>
            <a:off x="6890330" y="1016000"/>
            <a:ext cx="2498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b="1" dirty="0">
                <a:solidFill>
                  <a:schemeClr val="accent6">
                    <a:lumMod val="50000"/>
                  </a:schemeClr>
                </a:solidFill>
              </a:rPr>
              <a:t>TEISINGUMAS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88368-E8E0-973C-7538-BD9E4F3E42AC}"/>
              </a:ext>
            </a:extLst>
          </p:cNvPr>
          <p:cNvSpPr txBox="1"/>
          <p:nvPr/>
        </p:nvSpPr>
        <p:spPr>
          <a:xfrm>
            <a:off x="1727200" y="0"/>
            <a:ext cx="92086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6600" b="1" dirty="0">
                <a:solidFill>
                  <a:schemeClr val="accent6">
                    <a:lumMod val="50000"/>
                  </a:schemeClr>
                </a:solidFill>
              </a:rPr>
              <a:t>Equality </a:t>
            </a:r>
            <a:r>
              <a:rPr lang="lt-LT" sz="6600" b="1" dirty="0" err="1">
                <a:solidFill>
                  <a:schemeClr val="accent6">
                    <a:lumMod val="50000"/>
                  </a:schemeClr>
                </a:solidFill>
              </a:rPr>
              <a:t>and</a:t>
            </a:r>
            <a:r>
              <a:rPr lang="lt-LT" sz="6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lt-LT" sz="6600" b="1" dirty="0" err="1">
                <a:solidFill>
                  <a:schemeClr val="accent6">
                    <a:lumMod val="50000"/>
                  </a:schemeClr>
                </a:solidFill>
              </a:rPr>
              <a:t>equity</a:t>
            </a:r>
            <a:endParaRPr lang="lt-LT" sz="6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50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6E1D59-34AD-A677-35CE-57A5B8A67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14" y="627651"/>
            <a:ext cx="11846372" cy="560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237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67838-5947-23D6-A0B2-4DDDB711B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65B357-7888-0B2A-FBE0-540A326C398F}"/>
              </a:ext>
            </a:extLst>
          </p:cNvPr>
          <p:cNvSpPr txBox="1"/>
          <p:nvPr/>
        </p:nvSpPr>
        <p:spPr>
          <a:xfrm>
            <a:off x="521111" y="215851"/>
            <a:ext cx="109433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4000" b="1" dirty="0"/>
              <a:t>Įtraukiojo ugdymo reikalavimai: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CD96BC-AEAA-E88F-D912-5A0D5526C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33" y="1488604"/>
            <a:ext cx="34542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lt-LT" altLang="lt-LT" kern="0" dirty="0">
                <a:latin typeface="+mn-lt"/>
                <a:ea typeface="Baryton 2" panose="020B0604020202020204" charset="-70"/>
              </a:rPr>
              <a:t>prieinamumas,</a:t>
            </a:r>
          </a:p>
        </p:txBody>
      </p:sp>
      <p:pic>
        <p:nvPicPr>
          <p:cNvPr id="12" name="Paveikslėlis 11" descr="Paveikslėlis, kuriame yra piešimas, eskizas, Grafika, dizainas&#10;&#10;Automatiškai sugeneruotas aprašymas">
            <a:extLst>
              <a:ext uri="{FF2B5EF4-FFF2-40B4-BE49-F238E27FC236}">
                <a16:creationId xmlns:a16="http://schemas.microsoft.com/office/drawing/2014/main" id="{56494DFC-E63E-B296-4A40-5BAC97BEB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808" y="957810"/>
            <a:ext cx="1443876" cy="17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3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Paveikslėlis, kuriame yra tekstas, ekrano kopija, dizainas&#10;&#10;Dirbtinio intelekto sugeneruotas turinys gali būti neteisingas.">
            <a:extLst>
              <a:ext uri="{FF2B5EF4-FFF2-40B4-BE49-F238E27FC236}">
                <a16:creationId xmlns:a16="http://schemas.microsoft.com/office/drawing/2014/main" id="{1D668BE9-E6F9-D41C-810F-725084DD6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808" y="136634"/>
            <a:ext cx="4810541" cy="657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36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 descr="Paveikslėlis, kuriame yra mėlynas, vidaus, kėdė&#10;&#10;Dirbtinio intelekto sugeneruotas turinys gali būti neteisingas.">
            <a:extLst>
              <a:ext uri="{FF2B5EF4-FFF2-40B4-BE49-F238E27FC236}">
                <a16:creationId xmlns:a16="http://schemas.microsoft.com/office/drawing/2014/main" id="{B4B74492-D7E2-B7FC-935D-28E875A12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7010" y="3729318"/>
            <a:ext cx="3176928" cy="2620875"/>
          </a:xfrm>
          <a:prstGeom prst="rect">
            <a:avLst/>
          </a:prstGeom>
        </p:spPr>
      </p:pic>
      <p:pic>
        <p:nvPicPr>
          <p:cNvPr id="12" name="Paveikslėlis 11" descr="Paveikslėlis, kuriame yra vidaus, tekstas, Išvesties įrenginys, monitorius&#10;&#10;Dirbtinio intelekto sugeneruotas turinys gali būti neteisingas.">
            <a:extLst>
              <a:ext uri="{FF2B5EF4-FFF2-40B4-BE49-F238E27FC236}">
                <a16:creationId xmlns:a16="http://schemas.microsoft.com/office/drawing/2014/main" id="{3F20A30A-EACE-9D91-8510-AA89E1D92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47" y="4190386"/>
            <a:ext cx="3250446" cy="2437834"/>
          </a:xfrm>
          <a:prstGeom prst="rect">
            <a:avLst/>
          </a:prstGeom>
        </p:spPr>
      </p:pic>
      <p:pic>
        <p:nvPicPr>
          <p:cNvPr id="14" name="Paveikslėlis 13" descr="Paveikslėlis, kuriame yra baldai, grindys, žemė, vidaus&#10;&#10;Dirbtinio intelekto sugeneruotas turinys gali būti neteisingas.">
            <a:extLst>
              <a:ext uri="{FF2B5EF4-FFF2-40B4-BE49-F238E27FC236}">
                <a16:creationId xmlns:a16="http://schemas.microsoft.com/office/drawing/2014/main" id="{F0FD4AE0-177A-5120-470F-5F3D16433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8" y="223177"/>
            <a:ext cx="2030279" cy="2461030"/>
          </a:xfrm>
          <a:prstGeom prst="rect">
            <a:avLst/>
          </a:prstGeom>
        </p:spPr>
      </p:pic>
      <p:pic>
        <p:nvPicPr>
          <p:cNvPr id="16" name="Paveikslėlis 15" descr="Paveikslėlis, kuriame yra baldai, sofa, vidaus, Studijos krėslas&#10;&#10;Dirbtinio intelekto sugeneruotas turinys gali būti neteisingas.">
            <a:extLst>
              <a:ext uri="{FF2B5EF4-FFF2-40B4-BE49-F238E27FC236}">
                <a16:creationId xmlns:a16="http://schemas.microsoft.com/office/drawing/2014/main" id="{F6F8C58D-A847-4572-96AE-B82F2B3B80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323" y="226992"/>
            <a:ext cx="3132472" cy="2437834"/>
          </a:xfrm>
          <a:prstGeom prst="rect">
            <a:avLst/>
          </a:prstGeom>
        </p:spPr>
      </p:pic>
      <p:pic>
        <p:nvPicPr>
          <p:cNvPr id="18" name="Paveikslėlis 17" descr="Paveikslėlis, kuriame yra dirbiniai, žaislas, namų gamybos, vidaus&#10;&#10;Automatiškai sugeneruotas aprašymas">
            <a:extLst>
              <a:ext uri="{FF2B5EF4-FFF2-40B4-BE49-F238E27FC236}">
                <a16:creationId xmlns:a16="http://schemas.microsoft.com/office/drawing/2014/main" id="{C1CD082A-7A53-E15C-1C48-B3A67AEA6B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091" y="3556238"/>
            <a:ext cx="3381256" cy="2535942"/>
          </a:xfrm>
          <a:prstGeom prst="rect">
            <a:avLst/>
          </a:prstGeom>
        </p:spPr>
      </p:pic>
      <p:grpSp>
        <p:nvGrpSpPr>
          <p:cNvPr id="17" name="Grupė 16">
            <a:extLst>
              <a:ext uri="{FF2B5EF4-FFF2-40B4-BE49-F238E27FC236}">
                <a16:creationId xmlns:a16="http://schemas.microsoft.com/office/drawing/2014/main" id="{ED5BB590-5E8F-2693-DBB2-54A3FF20A349}"/>
              </a:ext>
            </a:extLst>
          </p:cNvPr>
          <p:cNvGrpSpPr/>
          <p:nvPr/>
        </p:nvGrpSpPr>
        <p:grpSpPr>
          <a:xfrm>
            <a:off x="8891903" y="501446"/>
            <a:ext cx="3054291" cy="1927122"/>
            <a:chOff x="6269296" y="3429000"/>
            <a:chExt cx="5617903" cy="3006212"/>
          </a:xfrm>
        </p:grpSpPr>
        <p:pic>
          <p:nvPicPr>
            <p:cNvPr id="8" name="Paveikslėlis 7" descr="Paveikslėlis, kuriame yra vidaus, siena, mėlynas, virtuvės reikmenys&#10;&#10;Dirbtinio intelekto sugeneruotas turinys gali būti neteisingas.">
              <a:extLst>
                <a:ext uri="{FF2B5EF4-FFF2-40B4-BE49-F238E27FC236}">
                  <a16:creationId xmlns:a16="http://schemas.microsoft.com/office/drawing/2014/main" id="{2A1E996C-E3C0-386C-1D42-9AC9EDA07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4183">
              <a:off x="8518016" y="3429000"/>
              <a:ext cx="3369183" cy="2526887"/>
            </a:xfrm>
            <a:prstGeom prst="rect">
              <a:avLst/>
            </a:prstGeom>
          </p:spPr>
        </p:pic>
        <p:pic>
          <p:nvPicPr>
            <p:cNvPr id="3" name="Paveikslėlis 2" descr="Paveikslėlis, kuriame yra aksesuaras, vidaus, žalias, grindys&#10;&#10;Dirbtinio intelekto sugeneruotas turinys gali būti neteisingas.">
              <a:extLst>
                <a:ext uri="{FF2B5EF4-FFF2-40B4-BE49-F238E27FC236}">
                  <a16:creationId xmlns:a16="http://schemas.microsoft.com/office/drawing/2014/main" id="{C89B8D9E-AAE0-99F0-CA71-5E478F97F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9296" y="3975920"/>
              <a:ext cx="3279056" cy="2459292"/>
            </a:xfrm>
            <a:prstGeom prst="rect">
              <a:avLst/>
            </a:prstGeom>
          </p:spPr>
        </p:pic>
      </p:grpSp>
      <p:pic>
        <p:nvPicPr>
          <p:cNvPr id="20" name="Picture 1">
            <a:extLst>
              <a:ext uri="{FF2B5EF4-FFF2-40B4-BE49-F238E27FC236}">
                <a16:creationId xmlns:a16="http://schemas.microsoft.com/office/drawing/2014/main" id="{88A81DB9-3662-CC97-83E3-C4C1676598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060" y="229781"/>
            <a:ext cx="3290180" cy="246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F9CD8343-188F-3A52-20A8-A13FFC7920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869" y="2895586"/>
            <a:ext cx="2561901" cy="341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09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ė 15">
            <a:extLst>
              <a:ext uri="{FF2B5EF4-FFF2-40B4-BE49-F238E27FC236}">
                <a16:creationId xmlns:a16="http://schemas.microsoft.com/office/drawing/2014/main" id="{B371DC85-0647-AB89-5E8A-E88DDDE8A952}"/>
              </a:ext>
            </a:extLst>
          </p:cNvPr>
          <p:cNvGrpSpPr/>
          <p:nvPr/>
        </p:nvGrpSpPr>
        <p:grpSpPr>
          <a:xfrm>
            <a:off x="80747" y="2297188"/>
            <a:ext cx="5741984" cy="2065670"/>
            <a:chOff x="80748" y="133906"/>
            <a:chExt cx="5741984" cy="2065670"/>
          </a:xfrm>
        </p:grpSpPr>
        <p:pic>
          <p:nvPicPr>
            <p:cNvPr id="5" name="Paveikslėlis 4">
              <a:extLst>
                <a:ext uri="{FF2B5EF4-FFF2-40B4-BE49-F238E27FC236}">
                  <a16:creationId xmlns:a16="http://schemas.microsoft.com/office/drawing/2014/main" id="{62B49574-D35D-DA47-53F7-BF7DDF06D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748" y="133906"/>
              <a:ext cx="5741984" cy="2065670"/>
            </a:xfrm>
            <a:prstGeom prst="rect">
              <a:avLst/>
            </a:prstGeom>
          </p:spPr>
        </p:pic>
        <p:sp>
          <p:nvSpPr>
            <p:cNvPr id="12" name="Ovalas 11">
              <a:extLst>
                <a:ext uri="{FF2B5EF4-FFF2-40B4-BE49-F238E27FC236}">
                  <a16:creationId xmlns:a16="http://schemas.microsoft.com/office/drawing/2014/main" id="{2EF3C4F7-DA74-5C57-EA1A-CDD19396C4B6}"/>
                </a:ext>
              </a:extLst>
            </p:cNvPr>
            <p:cNvSpPr/>
            <p:nvPr/>
          </p:nvSpPr>
          <p:spPr>
            <a:xfrm>
              <a:off x="218373" y="1634328"/>
              <a:ext cx="432000" cy="4320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lt-LT" dirty="0"/>
                <a:t>2</a:t>
              </a:r>
            </a:p>
          </p:txBody>
        </p:sp>
      </p:grpSp>
      <p:grpSp>
        <p:nvGrpSpPr>
          <p:cNvPr id="17" name="Grupė 16">
            <a:extLst>
              <a:ext uri="{FF2B5EF4-FFF2-40B4-BE49-F238E27FC236}">
                <a16:creationId xmlns:a16="http://schemas.microsoft.com/office/drawing/2014/main" id="{A202A6D8-BB3A-EF67-76B2-904401712F28}"/>
              </a:ext>
            </a:extLst>
          </p:cNvPr>
          <p:cNvGrpSpPr/>
          <p:nvPr/>
        </p:nvGrpSpPr>
        <p:grpSpPr>
          <a:xfrm>
            <a:off x="80747" y="98198"/>
            <a:ext cx="5713527" cy="2027148"/>
            <a:chOff x="80747" y="2351935"/>
            <a:chExt cx="5713527" cy="2027148"/>
          </a:xfrm>
        </p:grpSpPr>
        <p:pic>
          <p:nvPicPr>
            <p:cNvPr id="3" name="Paveikslėlis 2">
              <a:extLst>
                <a:ext uri="{FF2B5EF4-FFF2-40B4-BE49-F238E27FC236}">
                  <a16:creationId xmlns:a16="http://schemas.microsoft.com/office/drawing/2014/main" id="{F52C0672-5AF9-4A87-235C-9DECC34BF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747" y="2351935"/>
              <a:ext cx="5713527" cy="2027148"/>
            </a:xfrm>
            <a:prstGeom prst="rect">
              <a:avLst/>
            </a:prstGeom>
          </p:spPr>
        </p:pic>
        <p:sp>
          <p:nvSpPr>
            <p:cNvPr id="13" name="Ovalas 12">
              <a:extLst>
                <a:ext uri="{FF2B5EF4-FFF2-40B4-BE49-F238E27FC236}">
                  <a16:creationId xmlns:a16="http://schemas.microsoft.com/office/drawing/2014/main" id="{4A42DC4D-9D51-F2C0-C562-C94EA28FDF5D}"/>
                </a:ext>
              </a:extLst>
            </p:cNvPr>
            <p:cNvSpPr/>
            <p:nvPr/>
          </p:nvSpPr>
          <p:spPr>
            <a:xfrm>
              <a:off x="218373" y="3813835"/>
              <a:ext cx="432000" cy="4320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lt-LT" dirty="0"/>
                <a:t>1</a:t>
              </a:r>
            </a:p>
          </p:txBody>
        </p:sp>
      </p:grpSp>
      <p:grpSp>
        <p:nvGrpSpPr>
          <p:cNvPr id="19" name="Grupė 18">
            <a:extLst>
              <a:ext uri="{FF2B5EF4-FFF2-40B4-BE49-F238E27FC236}">
                <a16:creationId xmlns:a16="http://schemas.microsoft.com/office/drawing/2014/main" id="{6580078B-C6A9-0A85-3E9A-5D3F8F566A96}"/>
              </a:ext>
            </a:extLst>
          </p:cNvPr>
          <p:cNvGrpSpPr/>
          <p:nvPr/>
        </p:nvGrpSpPr>
        <p:grpSpPr>
          <a:xfrm>
            <a:off x="80747" y="4544587"/>
            <a:ext cx="5713527" cy="2154521"/>
            <a:chOff x="80747" y="4544587"/>
            <a:chExt cx="5713527" cy="2154521"/>
          </a:xfrm>
        </p:grpSpPr>
        <p:pic>
          <p:nvPicPr>
            <p:cNvPr id="9" name="Paveikslėlis 8">
              <a:extLst>
                <a:ext uri="{FF2B5EF4-FFF2-40B4-BE49-F238E27FC236}">
                  <a16:creationId xmlns:a16="http://schemas.microsoft.com/office/drawing/2014/main" id="{DFA4EED3-B039-7EB1-961D-113E18BC9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747" y="4544587"/>
              <a:ext cx="5713527" cy="2154521"/>
            </a:xfrm>
            <a:prstGeom prst="rect">
              <a:avLst/>
            </a:prstGeom>
          </p:spPr>
        </p:pic>
        <p:sp>
          <p:nvSpPr>
            <p:cNvPr id="14" name="Ovalas 13">
              <a:extLst>
                <a:ext uri="{FF2B5EF4-FFF2-40B4-BE49-F238E27FC236}">
                  <a16:creationId xmlns:a16="http://schemas.microsoft.com/office/drawing/2014/main" id="{4832D7F5-E256-2673-9178-85FC82C75310}"/>
                </a:ext>
              </a:extLst>
            </p:cNvPr>
            <p:cNvSpPr/>
            <p:nvPr/>
          </p:nvSpPr>
          <p:spPr>
            <a:xfrm>
              <a:off x="218373" y="5491735"/>
              <a:ext cx="432000" cy="4320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lt-LT" dirty="0"/>
                <a:t>4</a:t>
              </a:r>
            </a:p>
          </p:txBody>
        </p:sp>
      </p:grpSp>
      <p:grpSp>
        <p:nvGrpSpPr>
          <p:cNvPr id="18" name="Grupė 17">
            <a:extLst>
              <a:ext uri="{FF2B5EF4-FFF2-40B4-BE49-F238E27FC236}">
                <a16:creationId xmlns:a16="http://schemas.microsoft.com/office/drawing/2014/main" id="{9A49ADEB-8995-6EF6-65B4-3653D37ABC41}"/>
              </a:ext>
            </a:extLst>
          </p:cNvPr>
          <p:cNvGrpSpPr/>
          <p:nvPr/>
        </p:nvGrpSpPr>
        <p:grpSpPr>
          <a:xfrm>
            <a:off x="5931899" y="1208604"/>
            <a:ext cx="6153545" cy="4363994"/>
            <a:chOff x="5931899" y="1208604"/>
            <a:chExt cx="6153545" cy="4363994"/>
          </a:xfrm>
        </p:grpSpPr>
        <p:pic>
          <p:nvPicPr>
            <p:cNvPr id="11" name="Paveikslėlis 10">
              <a:extLst>
                <a:ext uri="{FF2B5EF4-FFF2-40B4-BE49-F238E27FC236}">
                  <a16:creationId xmlns:a16="http://schemas.microsoft.com/office/drawing/2014/main" id="{83E9617C-A079-6FD0-CDA1-AAFCB056D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1899" y="1208604"/>
              <a:ext cx="6153545" cy="4363994"/>
            </a:xfrm>
            <a:prstGeom prst="rect">
              <a:avLst/>
            </a:prstGeom>
          </p:spPr>
        </p:pic>
        <p:sp>
          <p:nvSpPr>
            <p:cNvPr id="15" name="Ovalas 14">
              <a:extLst>
                <a:ext uri="{FF2B5EF4-FFF2-40B4-BE49-F238E27FC236}">
                  <a16:creationId xmlns:a16="http://schemas.microsoft.com/office/drawing/2014/main" id="{9DCC68A4-2046-7EE7-AF06-68D8CCD76E4F}"/>
                </a:ext>
              </a:extLst>
            </p:cNvPr>
            <p:cNvSpPr/>
            <p:nvPr/>
          </p:nvSpPr>
          <p:spPr>
            <a:xfrm>
              <a:off x="6096000" y="4975654"/>
              <a:ext cx="432000" cy="4320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lt-LT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3345175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1417</TotalTime>
  <Words>275</Words>
  <Application>Microsoft Office PowerPoint</Application>
  <PresentationFormat>Plačiaekranė</PresentationFormat>
  <Paragraphs>43</Paragraphs>
  <Slides>19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19</vt:i4>
      </vt:variant>
    </vt:vector>
  </HeadingPairs>
  <TitlesOfParts>
    <vt:vector size="25" baseType="lpstr">
      <vt:lpstr>Aptos</vt:lpstr>
      <vt:lpstr>Aptos Display</vt:lpstr>
      <vt:lpstr>Arial</vt:lpstr>
      <vt:lpstr>Curlz MT</vt:lpstr>
      <vt:lpstr>Wingdings</vt:lpstr>
      <vt:lpstr>„Office“ tema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SIGITA KOROLIOVĖ</dc:creator>
  <cp:lastModifiedBy>SIGITA KOROLIOVĖ</cp:lastModifiedBy>
  <cp:revision>13</cp:revision>
  <dcterms:created xsi:type="dcterms:W3CDTF">2025-04-29T15:11:29Z</dcterms:created>
  <dcterms:modified xsi:type="dcterms:W3CDTF">2025-05-27T05:14:37Z</dcterms:modified>
</cp:coreProperties>
</file>