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69" autoAdjust="0"/>
    <p:restoredTop sz="94660"/>
  </p:normalViewPr>
  <p:slideViewPr>
    <p:cSldViewPr snapToGrid="0">
      <p:cViewPr varScale="1">
        <p:scale>
          <a:sx n="86" d="100"/>
          <a:sy n="86" d="100"/>
        </p:scale>
        <p:origin x="204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Pavadinimo skaidr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">
            <a:alphaModFix amt="30000"/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oup 10"/>
          <p:cNvGrpSpPr/>
          <p:nvPr/>
        </p:nvGrpSpPr>
        <p:grpSpPr>
          <a:xfrm>
            <a:off x="0" y="0"/>
            <a:ext cx="2305051" cy="6858001"/>
            <a:chOff x="0" y="0"/>
            <a:chExt cx="2305051" cy="6858001"/>
          </a:xfrm>
          <a:gradFill flip="none" rotWithShape="1">
            <a:gsLst>
              <a:gs pos="0">
                <a:schemeClr val="tx2"/>
              </a:gs>
              <a:gs pos="100000">
                <a:schemeClr val="bg2">
                  <a:lumMod val="60000"/>
                  <a:lumOff val="40000"/>
                </a:schemeClr>
              </a:gs>
            </a:gsLst>
            <a:lin ang="5400000" scaled="0"/>
            <a:tileRect/>
          </a:gradFill>
        </p:grpSpPr>
        <p:sp>
          <p:nvSpPr>
            <p:cNvPr id="12" name="Rectangle 5"/>
            <p:cNvSpPr>
              <a:spLocks noChangeArrowheads="1"/>
            </p:cNvSpPr>
            <p:nvPr/>
          </p:nvSpPr>
          <p:spPr bwMode="auto">
            <a:xfrm>
              <a:off x="1209675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3" name="Freeform 6"/>
            <p:cNvSpPr>
              <a:spLocks noEditPoints="1"/>
            </p:cNvSpPr>
            <p:nvPr/>
          </p:nvSpPr>
          <p:spPr bwMode="auto">
            <a:xfrm>
              <a:off x="1128713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4" name="Freeform 7"/>
            <p:cNvSpPr>
              <a:spLocks noEditPoints="1"/>
            </p:cNvSpPr>
            <p:nvPr/>
          </p:nvSpPr>
          <p:spPr bwMode="auto">
            <a:xfrm>
              <a:off x="1123950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5" name="Rectangle 8"/>
            <p:cNvSpPr>
              <a:spLocks noChangeArrowheads="1"/>
            </p:cNvSpPr>
            <p:nvPr/>
          </p:nvSpPr>
          <p:spPr bwMode="auto">
            <a:xfrm>
              <a:off x="414338" y="9525"/>
              <a:ext cx="28575" cy="44815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6" name="Freeform 9"/>
            <p:cNvSpPr>
              <a:spLocks noEditPoints="1"/>
            </p:cNvSpPr>
            <p:nvPr/>
          </p:nvSpPr>
          <p:spPr bwMode="auto">
            <a:xfrm>
              <a:off x="333375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7" name="Freeform 10"/>
            <p:cNvSpPr/>
            <p:nvPr/>
          </p:nvSpPr>
          <p:spPr bwMode="auto">
            <a:xfrm>
              <a:off x="190500" y="9525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8" name="Freeform 11"/>
            <p:cNvSpPr/>
            <p:nvPr/>
          </p:nvSpPr>
          <p:spPr bwMode="auto">
            <a:xfrm>
              <a:off x="1290638" y="14288"/>
              <a:ext cx="376238" cy="1801813"/>
            </a:xfrm>
            <a:custGeom>
              <a:avLst/>
              <a:gdLst/>
              <a:ahLst/>
              <a:cxnLst/>
              <a:rect l="0" t="0" r="r" b="b"/>
              <a:pathLst>
                <a:path w="237" h="1135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9" name="Freeform 12"/>
            <p:cNvSpPr>
              <a:spLocks noEditPoints="1"/>
            </p:cNvSpPr>
            <p:nvPr/>
          </p:nvSpPr>
          <p:spPr bwMode="auto">
            <a:xfrm>
              <a:off x="1600200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0" name="Freeform 13"/>
            <p:cNvSpPr/>
            <p:nvPr/>
          </p:nvSpPr>
          <p:spPr bwMode="auto">
            <a:xfrm>
              <a:off x="1381125" y="9525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1" name="Freeform 14"/>
            <p:cNvSpPr/>
            <p:nvPr/>
          </p:nvSpPr>
          <p:spPr bwMode="auto">
            <a:xfrm>
              <a:off x="1643063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2" name="Freeform 15"/>
            <p:cNvSpPr>
              <a:spLocks noEditPoints="1"/>
            </p:cNvSpPr>
            <p:nvPr/>
          </p:nvSpPr>
          <p:spPr bwMode="auto">
            <a:xfrm>
              <a:off x="1685925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3" name="Freeform 16"/>
            <p:cNvSpPr>
              <a:spLocks noEditPoints="1"/>
            </p:cNvSpPr>
            <p:nvPr/>
          </p:nvSpPr>
          <p:spPr bwMode="auto">
            <a:xfrm>
              <a:off x="168592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4" name="Freeform 17"/>
            <p:cNvSpPr/>
            <p:nvPr/>
          </p:nvSpPr>
          <p:spPr bwMode="auto">
            <a:xfrm>
              <a:off x="1743075" y="4763"/>
              <a:ext cx="419100" cy="522288"/>
            </a:xfrm>
            <a:custGeom>
              <a:avLst/>
              <a:gdLst/>
              <a:ahLst/>
              <a:cxnLst/>
              <a:rect l="0" t="0" r="r" b="b"/>
              <a:pathLst>
                <a:path w="264" h="329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5" name="Freeform 18"/>
            <p:cNvSpPr>
              <a:spLocks noEditPoints="1"/>
            </p:cNvSpPr>
            <p:nvPr/>
          </p:nvSpPr>
          <p:spPr bwMode="auto">
            <a:xfrm>
              <a:off x="2119313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6" name="Freeform 19"/>
            <p:cNvSpPr/>
            <p:nvPr/>
          </p:nvSpPr>
          <p:spPr bwMode="auto">
            <a:xfrm>
              <a:off x="952500" y="4763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7" name="Freeform 20"/>
            <p:cNvSpPr>
              <a:spLocks noEditPoints="1"/>
            </p:cNvSpPr>
            <p:nvPr/>
          </p:nvSpPr>
          <p:spPr bwMode="auto">
            <a:xfrm>
              <a:off x="8667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8" name="Freeform 21"/>
            <p:cNvSpPr>
              <a:spLocks noEditPoints="1"/>
            </p:cNvSpPr>
            <p:nvPr/>
          </p:nvSpPr>
          <p:spPr bwMode="auto">
            <a:xfrm>
              <a:off x="890588" y="15541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9" name="Freeform 22"/>
            <p:cNvSpPr/>
            <p:nvPr/>
          </p:nvSpPr>
          <p:spPr bwMode="auto">
            <a:xfrm>
              <a:off x="738188" y="5622925"/>
              <a:ext cx="338138" cy="1216025"/>
            </a:xfrm>
            <a:custGeom>
              <a:avLst/>
              <a:gdLst/>
              <a:ahLst/>
              <a:cxnLst/>
              <a:rect l="0" t="0" r="r" b="b"/>
              <a:pathLst>
                <a:path w="213" h="766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0" name="Freeform 23"/>
            <p:cNvSpPr>
              <a:spLocks noEditPoints="1"/>
            </p:cNvSpPr>
            <p:nvPr/>
          </p:nvSpPr>
          <p:spPr bwMode="auto">
            <a:xfrm>
              <a:off x="647700" y="5480050"/>
              <a:ext cx="157163" cy="157163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1" name="Freeform 24"/>
            <p:cNvSpPr>
              <a:spLocks noEditPoints="1"/>
            </p:cNvSpPr>
            <p:nvPr/>
          </p:nvSpPr>
          <p:spPr bwMode="auto">
            <a:xfrm>
              <a:off x="666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2" name="Freeform 25"/>
            <p:cNvSpPr/>
            <p:nvPr/>
          </p:nvSpPr>
          <p:spPr bwMode="auto">
            <a:xfrm>
              <a:off x="0" y="3897313"/>
              <a:ext cx="133350" cy="266700"/>
            </a:xfrm>
            <a:custGeom>
              <a:avLst/>
              <a:gdLst/>
              <a:ahLst/>
              <a:cxnLst/>
              <a:rect l="0" t="0" r="r" b="b"/>
              <a:pathLst>
                <a:path w="84" h="168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3" name="Freeform 26"/>
            <p:cNvSpPr>
              <a:spLocks noEditPoints="1"/>
            </p:cNvSpPr>
            <p:nvPr/>
          </p:nvSpPr>
          <p:spPr bwMode="auto">
            <a:xfrm>
              <a:off x="66675" y="414972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4" name="Freeform 27"/>
            <p:cNvSpPr/>
            <p:nvPr/>
          </p:nvSpPr>
          <p:spPr bwMode="auto">
            <a:xfrm>
              <a:off x="0" y="1644650"/>
              <a:ext cx="133350" cy="269875"/>
            </a:xfrm>
            <a:custGeom>
              <a:avLst/>
              <a:gdLst/>
              <a:ahLst/>
              <a:cxnLst/>
              <a:rect l="0" t="0" r="r" b="b"/>
              <a:pathLst>
                <a:path w="84" h="17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5" name="Freeform 28"/>
            <p:cNvSpPr>
              <a:spLocks noEditPoints="1"/>
            </p:cNvSpPr>
            <p:nvPr/>
          </p:nvSpPr>
          <p:spPr bwMode="auto">
            <a:xfrm>
              <a:off x="66675" y="146843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6" name="Freeform 29"/>
            <p:cNvSpPr/>
            <p:nvPr/>
          </p:nvSpPr>
          <p:spPr bwMode="auto">
            <a:xfrm>
              <a:off x="695325" y="4763"/>
              <a:ext cx="309563" cy="1558925"/>
            </a:xfrm>
            <a:custGeom>
              <a:avLst/>
              <a:gdLst/>
              <a:ahLst/>
              <a:cxnLst/>
              <a:rect l="0" t="0" r="r" b="b"/>
              <a:pathLst>
                <a:path w="195" h="982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7" name="Freeform 30"/>
            <p:cNvSpPr>
              <a:spLocks noEditPoints="1"/>
            </p:cNvSpPr>
            <p:nvPr/>
          </p:nvSpPr>
          <p:spPr bwMode="auto">
            <a:xfrm>
              <a:off x="57150" y="48815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8" name="Freeform 31"/>
            <p:cNvSpPr/>
            <p:nvPr/>
          </p:nvSpPr>
          <p:spPr bwMode="auto">
            <a:xfrm>
              <a:off x="138113" y="5060950"/>
              <a:ext cx="304800" cy="1778000"/>
            </a:xfrm>
            <a:custGeom>
              <a:avLst/>
              <a:gdLst/>
              <a:ahLst/>
              <a:cxnLst/>
              <a:rect l="0" t="0" r="r" b="b"/>
              <a:pathLst>
                <a:path w="192" h="112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9" name="Freeform 32"/>
            <p:cNvSpPr>
              <a:spLocks noEditPoints="1"/>
            </p:cNvSpPr>
            <p:nvPr/>
          </p:nvSpPr>
          <p:spPr bwMode="auto">
            <a:xfrm>
              <a:off x="561975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0" name="Rectangle 33"/>
            <p:cNvSpPr>
              <a:spLocks noChangeArrowheads="1"/>
            </p:cNvSpPr>
            <p:nvPr/>
          </p:nvSpPr>
          <p:spPr bwMode="auto">
            <a:xfrm>
              <a:off x="642938" y="6610350"/>
              <a:ext cx="23813" cy="242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41" name="Freeform 34"/>
            <p:cNvSpPr>
              <a:spLocks noEditPoints="1"/>
            </p:cNvSpPr>
            <p:nvPr/>
          </p:nvSpPr>
          <p:spPr bwMode="auto">
            <a:xfrm>
              <a:off x="76200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2" name="Freeform 35"/>
            <p:cNvSpPr/>
            <p:nvPr/>
          </p:nvSpPr>
          <p:spPr bwMode="auto">
            <a:xfrm>
              <a:off x="0" y="5978525"/>
              <a:ext cx="190500" cy="461963"/>
            </a:xfrm>
            <a:custGeom>
              <a:avLst/>
              <a:gdLst/>
              <a:ahLst/>
              <a:cxnLst/>
              <a:rect l="0" t="0" r="r" b="b"/>
              <a:pathLst>
                <a:path w="120" h="291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3" name="Freeform 36"/>
            <p:cNvSpPr/>
            <p:nvPr/>
          </p:nvSpPr>
          <p:spPr bwMode="auto">
            <a:xfrm>
              <a:off x="1014413" y="1801813"/>
              <a:ext cx="214313" cy="755650"/>
            </a:xfrm>
            <a:custGeom>
              <a:avLst/>
              <a:gdLst/>
              <a:ahLst/>
              <a:cxnLst/>
              <a:rect l="0" t="0" r="r" b="b"/>
              <a:pathLst>
                <a:path w="135" h="476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4" name="Freeform 37"/>
            <p:cNvSpPr>
              <a:spLocks noEditPoints="1"/>
            </p:cNvSpPr>
            <p:nvPr/>
          </p:nvSpPr>
          <p:spPr bwMode="auto">
            <a:xfrm>
              <a:off x="938213" y="2547938"/>
              <a:ext cx="166688" cy="160338"/>
            </a:xfrm>
            <a:custGeom>
              <a:avLst/>
              <a:gdLst/>
              <a:ahLst/>
              <a:cxnLst/>
              <a:rect l="0" t="0" r="r" b="b"/>
              <a:pathLst>
                <a:path w="35" h="34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5" name="Freeform 38"/>
            <p:cNvSpPr/>
            <p:nvPr/>
          </p:nvSpPr>
          <p:spPr bwMode="auto">
            <a:xfrm>
              <a:off x="595313" y="4763"/>
              <a:ext cx="638175" cy="4025900"/>
            </a:xfrm>
            <a:custGeom>
              <a:avLst/>
              <a:gdLst/>
              <a:ahLst/>
              <a:cxnLst/>
              <a:rect l="0" t="0" r="r" b="b"/>
              <a:pathLst>
                <a:path w="402" h="2536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6" name="Freeform 39"/>
            <p:cNvSpPr/>
            <p:nvPr/>
          </p:nvSpPr>
          <p:spPr bwMode="auto">
            <a:xfrm>
              <a:off x="1223963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7" name="Freeform 40"/>
            <p:cNvSpPr>
              <a:spLocks noEditPoints="1"/>
            </p:cNvSpPr>
            <p:nvPr/>
          </p:nvSpPr>
          <p:spPr bwMode="auto">
            <a:xfrm>
              <a:off x="1300163" y="1849438"/>
              <a:ext cx="109538" cy="107950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8" name="Freeform 41"/>
            <p:cNvSpPr/>
            <p:nvPr/>
          </p:nvSpPr>
          <p:spPr bwMode="auto">
            <a:xfrm>
              <a:off x="280988" y="3417888"/>
              <a:ext cx="142875" cy="474663"/>
            </a:xfrm>
            <a:custGeom>
              <a:avLst/>
              <a:gdLst/>
              <a:ahLst/>
              <a:cxnLst/>
              <a:rect l="0" t="0" r="r" b="b"/>
              <a:pathLst>
                <a:path w="90" h="299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9" name="Freeform 42"/>
            <p:cNvSpPr>
              <a:spLocks noEditPoints="1"/>
            </p:cNvSpPr>
            <p:nvPr/>
          </p:nvSpPr>
          <p:spPr bwMode="auto">
            <a:xfrm>
              <a:off x="238125" y="38830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0" name="Freeform 43"/>
            <p:cNvSpPr/>
            <p:nvPr/>
          </p:nvSpPr>
          <p:spPr bwMode="auto">
            <a:xfrm>
              <a:off x="4763" y="2166938"/>
              <a:ext cx="114300" cy="452438"/>
            </a:xfrm>
            <a:custGeom>
              <a:avLst/>
              <a:gdLst/>
              <a:ahLst/>
              <a:cxnLst/>
              <a:rect l="0" t="0" r="r" b="b"/>
              <a:pathLst>
                <a:path w="72" h="285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1" name="Freeform 44"/>
            <p:cNvSpPr>
              <a:spLocks noEditPoints="1"/>
            </p:cNvSpPr>
            <p:nvPr/>
          </p:nvSpPr>
          <p:spPr bwMode="auto">
            <a:xfrm>
              <a:off x="52388" y="20669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2" name="Rectangle 45"/>
            <p:cNvSpPr>
              <a:spLocks noChangeArrowheads="1"/>
            </p:cNvSpPr>
            <p:nvPr/>
          </p:nvSpPr>
          <p:spPr bwMode="auto">
            <a:xfrm>
              <a:off x="1228725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53" name="Freeform 46"/>
            <p:cNvSpPr/>
            <p:nvPr/>
          </p:nvSpPr>
          <p:spPr bwMode="auto">
            <a:xfrm>
              <a:off x="1319213" y="5041900"/>
              <a:ext cx="371475" cy="1801813"/>
            </a:xfrm>
            <a:custGeom>
              <a:avLst/>
              <a:gdLst/>
              <a:ahLst/>
              <a:cxnLst/>
              <a:rect l="0" t="0" r="r" b="b"/>
              <a:pathLst>
                <a:path w="234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4" name="Freeform 47"/>
            <p:cNvSpPr>
              <a:spLocks noEditPoints="1"/>
            </p:cNvSpPr>
            <p:nvPr/>
          </p:nvSpPr>
          <p:spPr bwMode="auto">
            <a:xfrm>
              <a:off x="1147763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5" name="Freeform 48"/>
            <p:cNvSpPr/>
            <p:nvPr/>
          </p:nvSpPr>
          <p:spPr bwMode="auto">
            <a:xfrm>
              <a:off x="819150" y="3983038"/>
              <a:ext cx="347663" cy="2860675"/>
            </a:xfrm>
            <a:custGeom>
              <a:avLst/>
              <a:gdLst/>
              <a:ahLst/>
              <a:cxnLst/>
              <a:rect l="0" t="0" r="r" b="b"/>
              <a:pathLst>
                <a:path w="219" h="1802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6" name="Freeform 49"/>
            <p:cNvSpPr>
              <a:spLocks noEditPoints="1"/>
            </p:cNvSpPr>
            <p:nvPr/>
          </p:nvSpPr>
          <p:spPr bwMode="auto">
            <a:xfrm>
              <a:off x="728663" y="3806825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7" name="Freeform 50"/>
            <p:cNvSpPr>
              <a:spLocks noEditPoints="1"/>
            </p:cNvSpPr>
            <p:nvPr/>
          </p:nvSpPr>
          <p:spPr bwMode="auto">
            <a:xfrm>
              <a:off x="1624013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8" name="Freeform 51"/>
            <p:cNvSpPr/>
            <p:nvPr/>
          </p:nvSpPr>
          <p:spPr bwMode="auto">
            <a:xfrm>
              <a:off x="1404938" y="5422900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9" name="Freeform 52"/>
            <p:cNvSpPr/>
            <p:nvPr/>
          </p:nvSpPr>
          <p:spPr bwMode="auto">
            <a:xfrm>
              <a:off x="1666875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0" name="Freeform 53"/>
            <p:cNvSpPr>
              <a:spLocks noEditPoints="1"/>
            </p:cNvSpPr>
            <p:nvPr/>
          </p:nvSpPr>
          <p:spPr bwMode="auto">
            <a:xfrm>
              <a:off x="1709738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1" name="Freeform 54"/>
            <p:cNvSpPr>
              <a:spLocks noEditPoints="1"/>
            </p:cNvSpPr>
            <p:nvPr/>
          </p:nvSpPr>
          <p:spPr bwMode="auto">
            <a:xfrm>
              <a:off x="1709738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2" name="Freeform 55"/>
            <p:cNvSpPr/>
            <p:nvPr/>
          </p:nvSpPr>
          <p:spPr bwMode="auto">
            <a:xfrm>
              <a:off x="1766888" y="6330950"/>
              <a:ext cx="419100" cy="527050"/>
            </a:xfrm>
            <a:custGeom>
              <a:avLst/>
              <a:gdLst/>
              <a:ahLst/>
              <a:cxnLst/>
              <a:rect l="0" t="0" r="r" b="b"/>
              <a:pathLst>
                <a:path w="264" h="332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3" name="Freeform 56"/>
            <p:cNvSpPr>
              <a:spLocks noEditPoints="1"/>
            </p:cNvSpPr>
            <p:nvPr/>
          </p:nvSpPr>
          <p:spPr bwMode="auto">
            <a:xfrm>
              <a:off x="2147888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4" name="Freeform 57"/>
            <p:cNvSpPr/>
            <p:nvPr/>
          </p:nvSpPr>
          <p:spPr bwMode="auto">
            <a:xfrm>
              <a:off x="504825" y="9525"/>
              <a:ext cx="233363" cy="5103813"/>
            </a:xfrm>
            <a:custGeom>
              <a:avLst/>
              <a:gdLst/>
              <a:ahLst/>
              <a:cxnLst/>
              <a:rect l="0" t="0" r="r" b="b"/>
              <a:pathLst>
                <a:path w="147" h="3215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5" name="Freeform 58"/>
            <p:cNvSpPr>
              <a:spLocks noEditPoints="1"/>
            </p:cNvSpPr>
            <p:nvPr/>
          </p:nvSpPr>
          <p:spPr bwMode="auto">
            <a:xfrm>
              <a:off x="633413" y="5103813"/>
              <a:ext cx="185738" cy="185738"/>
            </a:xfrm>
            <a:custGeom>
              <a:avLst/>
              <a:gdLst/>
              <a:ahLst/>
              <a:cxnLst/>
              <a:rect l="0" t="0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76424" y="1122363"/>
            <a:ext cx="8791575" cy="2387600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lt-LT"/>
              <a:t>Spustelėję redaguokite stilių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76424" y="3602038"/>
            <a:ext cx="8791575" cy="1655762"/>
          </a:xfrm>
        </p:spPr>
        <p:txBody>
          <a:bodyPr>
            <a:normAutofit/>
          </a:bodyPr>
          <a:lstStyle>
            <a:lvl1pPr marL="0" indent="0" algn="l">
              <a:buNone/>
              <a:defRPr sz="2000" cap="all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lt-LT"/>
              <a:t>Spustelėkite norėdami redaguoti šablono paantraštės stilių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077511" y="5410201"/>
            <a:ext cx="2743200" cy="365125"/>
          </a:xfrm>
        </p:spPr>
        <p:txBody>
          <a:bodyPr/>
          <a:lstStyle/>
          <a:p>
            <a:fld id="{48A87A34-81AB-432B-8DAE-1953F412C126}" type="datetimeFigureOut">
              <a:rPr lang="en-US" dirty="0"/>
              <a:t>3/19/2020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876424" y="5410201"/>
            <a:ext cx="5124886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96911" y="5410199"/>
            <a:ext cx="771089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nė nuotrauka su antraš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4304664"/>
            <a:ext cx="9912355" cy="819355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lt-LT"/>
              <a:t>Spustelėję redaguokite stilių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41411" y="606426"/>
            <a:ext cx="9912354" cy="3299778"/>
          </a:xfrm>
          <a:prstGeom prst="round2DiagRect">
            <a:avLst>
              <a:gd name="adj1" fmla="val 4860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3200"/>
            </a:lvl1pPr>
          </a:lstStyle>
          <a:p>
            <a:pPr marL="0" lvl="0" indent="0">
              <a:buNone/>
            </a:pPr>
            <a:r>
              <a:rPr lang="lt-LT"/>
              <a:t>Spustelėkite piktogramą norėdami įtraukti paveikslėlį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5124020"/>
            <a:ext cx="9910859" cy="682472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lt-LT"/>
              <a:t>Spustelėkite, kad galėtumėte redaguoti šablono teksto stilius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3/19/2020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vadinimas ir antrašt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56" y="609600"/>
            <a:ext cx="9905955" cy="342900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lt-LT"/>
              <a:t>Spustelėję redaguokite stilių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4419599"/>
            <a:ext cx="9904459" cy="1371599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lt-LT"/>
              <a:t>Spustelėkite, kad galėtumėte redaguoti šablono teksto stilius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3/19/2020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siūlymas su antraš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599"/>
            <a:ext cx="9302752" cy="2748429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lt-LT"/>
              <a:t>Spustelėję redaguokite stilių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lt-LT"/>
              <a:t>Spustelėkite, kad galėtumėte redaguoti šablono teksto stilius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4309919"/>
            <a:ext cx="9906002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lt-LT"/>
              <a:t>Spustelėkite, kad galėtumėte redaguoti šablono teksto stilius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3/19/2020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60" name="TextBox 59"/>
          <p:cNvSpPr txBox="1"/>
          <p:nvPr/>
        </p:nvSpPr>
        <p:spPr>
          <a:xfrm>
            <a:off x="903512" y="73239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10537370" y="276497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ortelės pavadinim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2134041"/>
            <a:ext cx="9906001" cy="2511835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lt-LT"/>
              <a:t>Spustelėję redaguokite stilių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4657655"/>
            <a:ext cx="9904505" cy="1140644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lt-LT"/>
              <a:t>Spustelėkite, kad galėtumėte redaguoti šablono teksto stilius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3/19/2020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tulpel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lt-LT"/>
              <a:t>Spustelėję redaguokite stilių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141410" y="2674463"/>
            <a:ext cx="3196899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lt-LT"/>
              <a:t>Spustelėkite, kad galėtumėte redaguoti šablono teksto stilius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27918" y="3360263"/>
            <a:ext cx="3208735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lt-LT"/>
              <a:t>Spustelėkite, kad galėtumėte redaguoti šablono teksto stilius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4766" y="2677635"/>
            <a:ext cx="3184385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lt-LT"/>
              <a:t>Spustelėkite, kad galėtumėte redaguoti šablono teksto stilius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04213" y="3363435"/>
            <a:ext cx="3195830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lt-LT"/>
              <a:t>Spustelėkite, kad galėtumėte redaguoti šablono teksto stilius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442" y="2674463"/>
            <a:ext cx="3194968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lt-LT"/>
              <a:t>Spustelėkite, kad galėtumėte redaguoti šablono teksto stilius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52442" y="3360263"/>
            <a:ext cx="3194968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lt-LT"/>
              <a:t>Spustelėkite, kad galėtumėte redaguoti šablono teksto stilius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3/19/2020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aveikslėlis skilty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1141411" y="609600"/>
            <a:ext cx="9905999" cy="1905000"/>
          </a:xfrm>
        </p:spPr>
        <p:txBody>
          <a:bodyPr/>
          <a:lstStyle/>
          <a:p>
            <a:r>
              <a:rPr lang="lt-LT"/>
              <a:t>Spustelėję redaguokite stilių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141413" y="4404596"/>
            <a:ext cx="319524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lt-LT"/>
              <a:t>Spustelėkite, kad galėtumėte redaguoti šablono teksto stilius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141413" y="2666998"/>
            <a:ext cx="31952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lt-LT"/>
              <a:t>Spustelėkite piktogramą norėdami įtraukti paveikslėlį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41413" y="4980858"/>
            <a:ext cx="3195240" cy="8178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lt-LT"/>
              <a:t>Spustelėkite, kad galėtumėte redaguoti šablono teksto stilius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89053" y="4404596"/>
            <a:ext cx="320040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lt-LT"/>
              <a:t>Spustelėkite, kad galėtumėte redaguoti šablono teksto stilius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89053" y="2666998"/>
            <a:ext cx="31989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lt-LT"/>
              <a:t>Spustelėkite piktogramą norėdami įtraukti paveikslėlį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87593" y="4980857"/>
            <a:ext cx="3200400" cy="81034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lt-LT"/>
              <a:t>Spustelėkite, kad galėtumėte redaguoti šablono teksto stilius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567" y="4404595"/>
            <a:ext cx="3190741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lt-LT"/>
              <a:t>Spustelėkite, kad galėtumėte redaguoti šablono teksto stilius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52442" y="2666998"/>
            <a:ext cx="3194969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lt-LT"/>
              <a:t>Spustelėkite piktogramą norėdami įtraukti paveikslėlį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52442" y="4980854"/>
            <a:ext cx="3194968" cy="81034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lt-LT"/>
              <a:t>Spustelėkite, kad galėtumėte redaguoti šablono teksto stilius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3/19/2020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Pavadinimas ir vertikalus tekst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/>
              <a:t>Spustelėję redaguokite stilių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lt-LT"/>
              <a:t>Spustelėkite, kad galėtumėte redaguoti šablono teksto stilius</a:t>
            </a:r>
          </a:p>
          <a:p>
            <a:pPr lvl="1"/>
            <a:r>
              <a:rPr lang="lt-LT"/>
              <a:t>Antras lygis</a:t>
            </a:r>
          </a:p>
          <a:p>
            <a:pPr lvl="2"/>
            <a:r>
              <a:rPr lang="lt-LT"/>
              <a:t>Trečias lygis</a:t>
            </a:r>
          </a:p>
          <a:p>
            <a:pPr lvl="3"/>
            <a:r>
              <a:rPr lang="lt-LT"/>
              <a:t>Ketvirtas lygis</a:t>
            </a:r>
          </a:p>
          <a:p>
            <a:pPr lvl="4"/>
            <a:r>
              <a:rPr lang="lt-LT"/>
              <a:t>Penktas lygis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3/19/2020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us pavadinimas ir tekst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042400" y="609599"/>
            <a:ext cx="2005011" cy="5181601"/>
          </a:xfrm>
        </p:spPr>
        <p:txBody>
          <a:bodyPr vert="eaVert"/>
          <a:lstStyle/>
          <a:p>
            <a:r>
              <a:rPr lang="lt-LT"/>
              <a:t>Spustelėję redaguokite stilių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0" y="609599"/>
            <a:ext cx="7748590" cy="5181601"/>
          </a:xfrm>
        </p:spPr>
        <p:txBody>
          <a:bodyPr vert="eaVert"/>
          <a:lstStyle/>
          <a:p>
            <a:pPr lvl="0"/>
            <a:r>
              <a:rPr lang="lt-LT"/>
              <a:t>Spustelėkite, kad galėtumėte redaguoti šablono teksto stilius</a:t>
            </a:r>
          </a:p>
          <a:p>
            <a:pPr lvl="1"/>
            <a:r>
              <a:rPr lang="lt-LT"/>
              <a:t>Antras lygis</a:t>
            </a:r>
          </a:p>
          <a:p>
            <a:pPr lvl="2"/>
            <a:r>
              <a:rPr lang="lt-LT"/>
              <a:t>Trečias lygis</a:t>
            </a:r>
          </a:p>
          <a:p>
            <a:pPr lvl="3"/>
            <a:r>
              <a:rPr lang="lt-LT"/>
              <a:t>Ketvirtas lygis</a:t>
            </a:r>
          </a:p>
          <a:p>
            <a:pPr lvl="4"/>
            <a:r>
              <a:rPr lang="lt-LT"/>
              <a:t>Penktas lygis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3/19/2020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Pavadinimas ir turiny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/>
              <a:t>Spustelėję redaguokite stilių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lt-LT"/>
              <a:t>Spustelėkite, kad galėtumėte redaguoti šablono teksto stilius</a:t>
            </a:r>
          </a:p>
          <a:p>
            <a:pPr lvl="1"/>
            <a:r>
              <a:rPr lang="lt-LT"/>
              <a:t>Antras lygis</a:t>
            </a:r>
          </a:p>
          <a:p>
            <a:pPr lvl="2"/>
            <a:r>
              <a:rPr lang="lt-LT"/>
              <a:t>Trečias lygis</a:t>
            </a:r>
          </a:p>
          <a:p>
            <a:pPr lvl="3"/>
            <a:r>
              <a:rPr lang="lt-LT"/>
              <a:t>Ketvirtas lygis</a:t>
            </a:r>
          </a:p>
          <a:p>
            <a:pPr lvl="4"/>
            <a:r>
              <a:rPr lang="lt-LT"/>
              <a:t>Penktas lygis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3/19/2020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kcijos antrašt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419226"/>
            <a:ext cx="9906000" cy="2852737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lt-LT"/>
              <a:t>Spustelėję redaguokite stilių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424362"/>
            <a:ext cx="9906000" cy="1374776"/>
          </a:xfrm>
        </p:spPr>
        <p:txBody>
          <a:bodyPr>
            <a:normAutofit/>
          </a:bodyPr>
          <a:lstStyle>
            <a:lvl1pPr marL="0" indent="0">
              <a:buNone/>
              <a:defRPr sz="1800" cap="all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lt-LT"/>
              <a:t>Spustelėkite, kad galėtumėte redaguoti šablono teksto stilius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3/19/2020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 turinia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/>
              <a:t>Spustelėję redaguokite stilių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0" y="2249486"/>
            <a:ext cx="4878389" cy="3541714"/>
          </a:xfrm>
        </p:spPr>
        <p:txBody>
          <a:bodyPr/>
          <a:lstStyle/>
          <a:p>
            <a:pPr lvl="0"/>
            <a:r>
              <a:rPr lang="lt-LT"/>
              <a:t>Spustelėkite, kad galėtumėte redaguoti šablono teksto stilius</a:t>
            </a:r>
          </a:p>
          <a:p>
            <a:pPr lvl="1"/>
            <a:r>
              <a:rPr lang="lt-LT"/>
              <a:t>Antras lygis</a:t>
            </a:r>
          </a:p>
          <a:p>
            <a:pPr lvl="2"/>
            <a:r>
              <a:rPr lang="lt-LT"/>
              <a:t>Trečias lygis</a:t>
            </a:r>
          </a:p>
          <a:p>
            <a:pPr lvl="3"/>
            <a:r>
              <a:rPr lang="lt-LT"/>
              <a:t>Ketvirtas lygis</a:t>
            </a:r>
          </a:p>
          <a:p>
            <a:pPr lvl="4"/>
            <a:r>
              <a:rPr lang="lt-LT"/>
              <a:t>Penktas lygis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249486"/>
            <a:ext cx="4875211" cy="3541714"/>
          </a:xfrm>
        </p:spPr>
        <p:txBody>
          <a:bodyPr/>
          <a:lstStyle/>
          <a:p>
            <a:pPr lvl="0"/>
            <a:r>
              <a:rPr lang="lt-LT"/>
              <a:t>Spustelėkite, kad galėtumėte redaguoti šablono teksto stilius</a:t>
            </a:r>
          </a:p>
          <a:p>
            <a:pPr lvl="1"/>
            <a:r>
              <a:rPr lang="lt-LT"/>
              <a:t>Antras lygis</a:t>
            </a:r>
          </a:p>
          <a:p>
            <a:pPr lvl="2"/>
            <a:r>
              <a:rPr lang="lt-LT"/>
              <a:t>Trečias lygis</a:t>
            </a:r>
          </a:p>
          <a:p>
            <a:pPr lvl="3"/>
            <a:r>
              <a:rPr lang="lt-LT"/>
              <a:t>Ketvirtas lygis</a:t>
            </a:r>
          </a:p>
          <a:p>
            <a:pPr lvl="4"/>
            <a:r>
              <a:rPr lang="lt-LT"/>
              <a:t>Penktas lygis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3/19/2020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Lyginim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19126"/>
            <a:ext cx="9906000" cy="1477961"/>
          </a:xfrm>
        </p:spPr>
        <p:txBody>
          <a:bodyPr/>
          <a:lstStyle/>
          <a:p>
            <a:r>
              <a:rPr lang="lt-LT"/>
              <a:t>Spustelėję redaguokite stilių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0019" y="2249486"/>
            <a:ext cx="4649783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lt-LT"/>
              <a:t>Spustelėkite, kad galėtumėte redaguoti šablono teksto stilius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0" y="3073397"/>
            <a:ext cx="4878391" cy="2717801"/>
          </a:xfrm>
        </p:spPr>
        <p:txBody>
          <a:bodyPr/>
          <a:lstStyle/>
          <a:p>
            <a:pPr lvl="0"/>
            <a:r>
              <a:rPr lang="lt-LT"/>
              <a:t>Spustelėkite, kad galėtumėte redaguoti šablono teksto stilius</a:t>
            </a:r>
          </a:p>
          <a:p>
            <a:pPr lvl="1"/>
            <a:r>
              <a:rPr lang="lt-LT"/>
              <a:t>Antras lygis</a:t>
            </a:r>
          </a:p>
          <a:p>
            <a:pPr lvl="2"/>
            <a:r>
              <a:rPr lang="lt-LT"/>
              <a:t>Trečias lygis</a:t>
            </a:r>
          </a:p>
          <a:p>
            <a:pPr lvl="3"/>
            <a:r>
              <a:rPr lang="lt-LT"/>
              <a:t>Ketvirtas lygis</a:t>
            </a:r>
          </a:p>
          <a:p>
            <a:pPr lvl="4"/>
            <a:r>
              <a:rPr lang="lt-LT"/>
              <a:t>Penktas lygis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8" y="2249485"/>
            <a:ext cx="4646602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lt-LT"/>
              <a:t>Spustelėkite, kad galėtumėte redaguoti šablono teksto stilius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073397"/>
            <a:ext cx="4875210" cy="2717801"/>
          </a:xfrm>
        </p:spPr>
        <p:txBody>
          <a:bodyPr/>
          <a:lstStyle/>
          <a:p>
            <a:pPr lvl="0"/>
            <a:r>
              <a:rPr lang="lt-LT"/>
              <a:t>Spustelėkite, kad galėtumėte redaguoti šablono teksto stilius</a:t>
            </a:r>
          </a:p>
          <a:p>
            <a:pPr lvl="1"/>
            <a:r>
              <a:rPr lang="lt-LT"/>
              <a:t>Antras lygis</a:t>
            </a:r>
          </a:p>
          <a:p>
            <a:pPr lvl="2"/>
            <a:r>
              <a:rPr lang="lt-LT"/>
              <a:t>Trečias lygis</a:t>
            </a:r>
          </a:p>
          <a:p>
            <a:pPr lvl="3"/>
            <a:r>
              <a:rPr lang="lt-LT"/>
              <a:t>Ketvirtas lygis</a:t>
            </a:r>
          </a:p>
          <a:p>
            <a:pPr lvl="4"/>
            <a:r>
              <a:rPr lang="lt-LT"/>
              <a:t>Penktas lygis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3/19/2020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k pavadinim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/>
              <a:t>Spustelėję redaguokite stilių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3/19/2020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ušč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3/19/2020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urinys ir antrašt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6705" y="609601"/>
            <a:ext cx="3856037" cy="1639884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lt-LT"/>
              <a:t>Spustelėję redaguokite stilių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56200" y="592666"/>
            <a:ext cx="5891209" cy="5198534"/>
          </a:xfrm>
        </p:spPr>
        <p:txBody>
          <a:bodyPr anchor="ctr"/>
          <a:lstStyle/>
          <a:p>
            <a:pPr lvl="0"/>
            <a:r>
              <a:rPr lang="lt-LT"/>
              <a:t>Spustelėkite, kad galėtumėte redaguoti šablono teksto stilius</a:t>
            </a:r>
          </a:p>
          <a:p>
            <a:pPr lvl="1"/>
            <a:r>
              <a:rPr lang="lt-LT"/>
              <a:t>Antras lygis</a:t>
            </a:r>
          </a:p>
          <a:p>
            <a:pPr lvl="2"/>
            <a:r>
              <a:rPr lang="lt-LT"/>
              <a:t>Trečias lygis</a:t>
            </a:r>
          </a:p>
          <a:p>
            <a:pPr lvl="3"/>
            <a:r>
              <a:rPr lang="lt-LT"/>
              <a:t>Ketvirtas lygis</a:t>
            </a:r>
          </a:p>
          <a:p>
            <a:pPr lvl="4"/>
            <a:r>
              <a:rPr lang="lt-LT"/>
              <a:t>Penktas lygis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6705" y="2249486"/>
            <a:ext cx="3856037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lt-LT"/>
              <a:t>Spustelėkite, kad galėtumėte redaguoti šablono teksto stilius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3/19/2020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aveikslėlis ir antrašt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5934508" cy="163988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lt-LT"/>
              <a:t>Spustelėję redaguokite stilių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380721" y="609601"/>
            <a:ext cx="3666690" cy="5181599"/>
          </a:xfrm>
          <a:prstGeom prst="round2DiagRect">
            <a:avLst>
              <a:gd name="adj1" fmla="val 5608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lt-LT"/>
              <a:t>Spustelėkite piktogramą norėdami įtraukti paveikslėlį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2249486"/>
            <a:ext cx="5934511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lt-LT"/>
              <a:t>Spustelėkite, kad galėtumėte redaguoti šablono teksto stilius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3/19/2020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30000"/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-14288" y="0"/>
            <a:ext cx="12053888" cy="6858001"/>
            <a:chOff x="-14288" y="0"/>
            <a:chExt cx="12053888" cy="6858001"/>
          </a:xfrm>
        </p:grpSpPr>
        <p:grpSp>
          <p:nvGrpSpPr>
            <p:cNvPr id="9" name="Group 8"/>
            <p:cNvGrpSpPr/>
            <p:nvPr/>
          </p:nvGrpSpPr>
          <p:grpSpPr>
            <a:xfrm>
              <a:off x="-14288" y="0"/>
              <a:ext cx="1220788" cy="6858001"/>
              <a:chOff x="-14288" y="0"/>
              <a:chExt cx="1220788" cy="6858001"/>
            </a:xfrm>
            <a:gradFill flip="none" rotWithShape="1">
              <a:gsLst>
                <a:gs pos="0">
                  <a:schemeClr val="tx2"/>
                </a:gs>
                <a:gs pos="100000">
                  <a:schemeClr val="bg2">
                    <a:lumMod val="60000"/>
                    <a:lumOff val="4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21" name="Rectangle 5"/>
              <p:cNvSpPr>
                <a:spLocks noChangeArrowheads="1"/>
              </p:cNvSpPr>
              <p:nvPr/>
            </p:nvSpPr>
            <p:spPr bwMode="auto">
              <a:xfrm>
                <a:off x="114300" y="4763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22" name="Freeform 6"/>
              <p:cNvSpPr>
                <a:spLocks noEditPoints="1"/>
              </p:cNvSpPr>
              <p:nvPr/>
            </p:nvSpPr>
            <p:spPr bwMode="auto">
              <a:xfrm>
                <a:off x="33337" y="217646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3" name="Freeform 7"/>
              <p:cNvSpPr>
                <a:spLocks noEditPoints="1"/>
              </p:cNvSpPr>
              <p:nvPr/>
            </p:nvSpPr>
            <p:spPr bwMode="auto">
              <a:xfrm>
                <a:off x="28575" y="4021138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4" name="Freeform 8"/>
              <p:cNvSpPr/>
              <p:nvPr/>
            </p:nvSpPr>
            <p:spPr bwMode="auto">
              <a:xfrm>
                <a:off x="200025" y="4763"/>
                <a:ext cx="369888" cy="1811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41">
                    <a:moveTo>
                      <a:pt x="218" y="1141"/>
                    </a:moveTo>
                    <a:lnTo>
                      <a:pt x="0" y="626"/>
                    </a:lnTo>
                    <a:lnTo>
                      <a:pt x="0" y="0"/>
                    </a:lnTo>
                    <a:lnTo>
                      <a:pt x="15" y="0"/>
                    </a:lnTo>
                    <a:lnTo>
                      <a:pt x="15" y="623"/>
                    </a:lnTo>
                    <a:lnTo>
                      <a:pt x="233" y="1135"/>
                    </a:lnTo>
                    <a:lnTo>
                      <a:pt x="218" y="114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5" name="Freeform 9"/>
              <p:cNvSpPr>
                <a:spLocks noEditPoints="1"/>
              </p:cNvSpPr>
              <p:nvPr/>
            </p:nvSpPr>
            <p:spPr bwMode="auto">
              <a:xfrm>
                <a:off x="503237" y="1801813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6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6" name="Freeform 10"/>
              <p:cNvSpPr/>
              <p:nvPr/>
            </p:nvSpPr>
            <p:spPr bwMode="auto">
              <a:xfrm>
                <a:off x="285750" y="4763"/>
                <a:ext cx="369888" cy="1430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901">
                    <a:moveTo>
                      <a:pt x="221" y="901"/>
                    </a:moveTo>
                    <a:lnTo>
                      <a:pt x="0" y="383"/>
                    </a:lnTo>
                    <a:lnTo>
                      <a:pt x="0" y="0"/>
                    </a:lnTo>
                    <a:lnTo>
                      <a:pt x="18" y="0"/>
                    </a:lnTo>
                    <a:lnTo>
                      <a:pt x="18" y="380"/>
                    </a:lnTo>
                    <a:lnTo>
                      <a:pt x="233" y="895"/>
                    </a:lnTo>
                    <a:lnTo>
                      <a:pt x="221" y="90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7" name="Freeform 11"/>
              <p:cNvSpPr/>
              <p:nvPr/>
            </p:nvSpPr>
            <p:spPr bwMode="auto">
              <a:xfrm>
                <a:off x="546100" y="0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96" y="575"/>
                    </a:moveTo>
                    <a:lnTo>
                      <a:pt x="78" y="575"/>
                    </a:lnTo>
                    <a:lnTo>
                      <a:pt x="78" y="192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96" y="189"/>
                    </a:lnTo>
                    <a:lnTo>
                      <a:pt x="96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8" name="Freeform 12"/>
              <p:cNvSpPr>
                <a:spLocks noEditPoints="1"/>
              </p:cNvSpPr>
              <p:nvPr/>
            </p:nvSpPr>
            <p:spPr bwMode="auto">
              <a:xfrm>
                <a:off x="588962" y="14208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7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9" name="Freeform 13"/>
              <p:cNvSpPr>
                <a:spLocks noEditPoints="1"/>
              </p:cNvSpPr>
              <p:nvPr/>
            </p:nvSpPr>
            <p:spPr bwMode="auto">
              <a:xfrm>
                <a:off x="588962" y="9032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0" name="Freeform 14"/>
              <p:cNvSpPr/>
              <p:nvPr/>
            </p:nvSpPr>
            <p:spPr bwMode="auto">
              <a:xfrm>
                <a:off x="641350" y="0"/>
                <a:ext cx="422275" cy="527050"/>
              </a:xfrm>
              <a:custGeom>
                <a:avLst/>
                <a:gdLst/>
                <a:ahLst/>
                <a:cxnLst/>
                <a:rect l="0" t="0" r="r" b="b"/>
                <a:pathLst>
                  <a:path w="266" h="332">
                    <a:moveTo>
                      <a:pt x="257" y="332"/>
                    </a:moveTo>
                    <a:lnTo>
                      <a:pt x="48" y="123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63" y="114"/>
                    </a:lnTo>
                    <a:lnTo>
                      <a:pt x="266" y="320"/>
                    </a:lnTo>
                    <a:lnTo>
                      <a:pt x="257" y="33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1" name="Freeform 15"/>
              <p:cNvSpPr>
                <a:spLocks noEditPoints="1"/>
              </p:cNvSpPr>
              <p:nvPr/>
            </p:nvSpPr>
            <p:spPr bwMode="auto">
              <a:xfrm>
                <a:off x="1020762" y="488950"/>
                <a:ext cx="161925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4" h="31">
                    <a:moveTo>
                      <a:pt x="17" y="31"/>
                    </a:moveTo>
                    <a:cubicBezTo>
                      <a:pt x="13" y="31"/>
                      <a:pt x="9" y="30"/>
                      <a:pt x="6" y="27"/>
                    </a:cubicBezTo>
                    <a:cubicBezTo>
                      <a:pt x="0" y="20"/>
                      <a:pt x="0" y="10"/>
                      <a:pt x="6" y="4"/>
                    </a:cubicBezTo>
                    <a:cubicBezTo>
                      <a:pt x="9" y="1"/>
                      <a:pt x="13" y="0"/>
                      <a:pt x="17" y="0"/>
                    </a:cubicBezTo>
                    <a:cubicBezTo>
                      <a:pt x="21" y="0"/>
                      <a:pt x="25" y="1"/>
                      <a:pt x="28" y="4"/>
                    </a:cubicBezTo>
                    <a:cubicBezTo>
                      <a:pt x="34" y="10"/>
                      <a:pt x="34" y="20"/>
                      <a:pt x="28" y="27"/>
                    </a:cubicBezTo>
                    <a:cubicBezTo>
                      <a:pt x="25" y="30"/>
                      <a:pt x="21" y="31"/>
                      <a:pt x="17" y="31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5"/>
                      <a:pt x="9" y="7"/>
                    </a:cubicBezTo>
                    <a:cubicBezTo>
                      <a:pt x="4" y="12"/>
                      <a:pt x="4" y="19"/>
                      <a:pt x="9" y="24"/>
                    </a:cubicBezTo>
                    <a:cubicBezTo>
                      <a:pt x="11" y="26"/>
                      <a:pt x="14" y="27"/>
                      <a:pt x="17" y="27"/>
                    </a:cubicBezTo>
                    <a:cubicBezTo>
                      <a:pt x="20" y="27"/>
                      <a:pt x="23" y="26"/>
                      <a:pt x="25" y="24"/>
                    </a:cubicBezTo>
                    <a:cubicBezTo>
                      <a:pt x="30" y="19"/>
                      <a:pt x="30" y="12"/>
                      <a:pt x="25" y="7"/>
                    </a:cubicBezTo>
                    <a:cubicBezTo>
                      <a:pt x="23" y="5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2" name="Line 16"/>
              <p:cNvSpPr>
                <a:spLocks noChangeShapeType="1"/>
              </p:cNvSpPr>
              <p:nvPr/>
            </p:nvSpPr>
            <p:spPr bwMode="auto">
              <a:xfrm>
                <a:off x="-4763" y="9525"/>
                <a:ext cx="0" cy="0"/>
              </a:xfrm>
              <a:prstGeom prst="line">
                <a:avLst/>
              </a:prstGeom>
              <a:grpFill/>
              <a:ln w="1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</p:sp>
          <p:sp>
            <p:nvSpPr>
              <p:cNvPr id="33" name="Freeform 17"/>
              <p:cNvSpPr/>
              <p:nvPr/>
            </p:nvSpPr>
            <p:spPr bwMode="auto">
              <a:xfrm>
                <a:off x="9525" y="1801813"/>
                <a:ext cx="123825" cy="127000"/>
              </a:xfrm>
              <a:custGeom>
                <a:avLst/>
                <a:gdLst/>
                <a:ahLst/>
                <a:cxnLst/>
                <a:rect l="0" t="0" r="r" b="b"/>
                <a:pathLst>
                  <a:path w="78" h="80">
                    <a:moveTo>
                      <a:pt x="6" y="80"/>
                    </a:moveTo>
                    <a:lnTo>
                      <a:pt x="0" y="71"/>
                    </a:lnTo>
                    <a:lnTo>
                      <a:pt x="69" y="0"/>
                    </a:lnTo>
                    <a:lnTo>
                      <a:pt x="78" y="9"/>
                    </a:lnTo>
                    <a:lnTo>
                      <a:pt x="6" y="8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4" name="Freeform 18"/>
              <p:cNvSpPr/>
              <p:nvPr/>
            </p:nvSpPr>
            <p:spPr bwMode="auto">
              <a:xfrm>
                <a:off x="-9525" y="3549650"/>
                <a:ext cx="147638" cy="481013"/>
              </a:xfrm>
              <a:custGeom>
                <a:avLst/>
                <a:gdLst/>
                <a:ahLst/>
                <a:cxnLst/>
                <a:rect l="0" t="0" r="r" b="b"/>
                <a:pathLst>
                  <a:path w="93" h="303">
                    <a:moveTo>
                      <a:pt x="93" y="303"/>
                    </a:moveTo>
                    <a:lnTo>
                      <a:pt x="78" y="303"/>
                    </a:lnTo>
                    <a:lnTo>
                      <a:pt x="78" y="78"/>
                    </a:lnTo>
                    <a:lnTo>
                      <a:pt x="0" y="12"/>
                    </a:lnTo>
                    <a:lnTo>
                      <a:pt x="12" y="0"/>
                    </a:lnTo>
                    <a:lnTo>
                      <a:pt x="93" y="69"/>
                    </a:lnTo>
                    <a:lnTo>
                      <a:pt x="93" y="30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5" name="Freeform 19"/>
              <p:cNvSpPr/>
              <p:nvPr/>
            </p:nvSpPr>
            <p:spPr bwMode="auto">
              <a:xfrm>
                <a:off x="128587" y="1382713"/>
                <a:ext cx="142875" cy="476250"/>
              </a:xfrm>
              <a:custGeom>
                <a:avLst/>
                <a:gdLst/>
                <a:ahLst/>
                <a:cxnLst/>
                <a:rect l="0" t="0" r="r" b="b"/>
                <a:pathLst>
                  <a:path w="90" h="300">
                    <a:moveTo>
                      <a:pt x="90" y="300"/>
                    </a:moveTo>
                    <a:lnTo>
                      <a:pt x="78" y="300"/>
                    </a:lnTo>
                    <a:lnTo>
                      <a:pt x="78" y="84"/>
                    </a:lnTo>
                    <a:lnTo>
                      <a:pt x="0" y="9"/>
                    </a:lnTo>
                    <a:lnTo>
                      <a:pt x="9" y="0"/>
                    </a:lnTo>
                    <a:lnTo>
                      <a:pt x="90" y="81"/>
                    </a:lnTo>
                    <a:lnTo>
                      <a:pt x="90" y="30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6" name="Freeform 20"/>
              <p:cNvSpPr>
                <a:spLocks noEditPoints="1"/>
              </p:cNvSpPr>
              <p:nvPr/>
            </p:nvSpPr>
            <p:spPr bwMode="auto">
              <a:xfrm>
                <a:off x="204787" y="1849438"/>
                <a:ext cx="114300" cy="107950"/>
              </a:xfrm>
              <a:custGeom>
                <a:avLst/>
                <a:gdLst/>
                <a:ahLst/>
                <a:cxnLst/>
                <a:rect l="0" t="0" r="r" b="b"/>
                <a:pathLst>
                  <a:path w="24" h="23">
                    <a:moveTo>
                      <a:pt x="12" y="23"/>
                    </a:moveTo>
                    <a:cubicBezTo>
                      <a:pt x="6" y="23"/>
                      <a:pt x="0" y="18"/>
                      <a:pt x="0" y="12"/>
                    </a:cubicBezTo>
                    <a:cubicBezTo>
                      <a:pt x="0" y="5"/>
                      <a:pt x="6" y="0"/>
                      <a:pt x="12" y="0"/>
                    </a:cubicBezTo>
                    <a:cubicBezTo>
                      <a:pt x="18" y="0"/>
                      <a:pt x="24" y="5"/>
                      <a:pt x="24" y="12"/>
                    </a:cubicBezTo>
                    <a:cubicBezTo>
                      <a:pt x="24" y="18"/>
                      <a:pt x="18" y="23"/>
                      <a:pt x="12" y="23"/>
                    </a:cubicBezTo>
                    <a:close/>
                    <a:moveTo>
                      <a:pt x="12" y="4"/>
                    </a:moveTo>
                    <a:cubicBezTo>
                      <a:pt x="8" y="4"/>
                      <a:pt x="4" y="8"/>
                      <a:pt x="4" y="12"/>
                    </a:cubicBezTo>
                    <a:cubicBezTo>
                      <a:pt x="4" y="16"/>
                      <a:pt x="8" y="19"/>
                      <a:pt x="12" y="19"/>
                    </a:cubicBezTo>
                    <a:cubicBezTo>
                      <a:pt x="16" y="19"/>
                      <a:pt x="20" y="16"/>
                      <a:pt x="20" y="12"/>
                    </a:cubicBezTo>
                    <a:cubicBezTo>
                      <a:pt x="20" y="8"/>
                      <a:pt x="16" y="4"/>
                      <a:pt x="1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7" name="Rectangle 21"/>
              <p:cNvSpPr>
                <a:spLocks noChangeArrowheads="1"/>
              </p:cNvSpPr>
              <p:nvPr/>
            </p:nvSpPr>
            <p:spPr bwMode="auto">
              <a:xfrm>
                <a:off x="133350" y="4662488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38" name="Freeform 22"/>
              <p:cNvSpPr/>
              <p:nvPr/>
            </p:nvSpPr>
            <p:spPr bwMode="auto">
              <a:xfrm>
                <a:off x="223837" y="5041900"/>
                <a:ext cx="369888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35">
                    <a:moveTo>
                      <a:pt x="15" y="1135"/>
                    </a:moveTo>
                    <a:lnTo>
                      <a:pt x="0" y="1135"/>
                    </a:lnTo>
                    <a:lnTo>
                      <a:pt x="0" y="515"/>
                    </a:lnTo>
                    <a:lnTo>
                      <a:pt x="0" y="512"/>
                    </a:lnTo>
                    <a:lnTo>
                      <a:pt x="218" y="0"/>
                    </a:lnTo>
                    <a:lnTo>
                      <a:pt x="233" y="6"/>
                    </a:lnTo>
                    <a:lnTo>
                      <a:pt x="15" y="518"/>
                    </a:lnTo>
                    <a:lnTo>
                      <a:pt x="15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9" name="Freeform 23"/>
              <p:cNvSpPr>
                <a:spLocks noEditPoints="1"/>
              </p:cNvSpPr>
              <p:nvPr/>
            </p:nvSpPr>
            <p:spPr bwMode="auto">
              <a:xfrm>
                <a:off x="52387" y="44815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0" name="Freeform 24"/>
              <p:cNvSpPr/>
              <p:nvPr/>
            </p:nvSpPr>
            <p:spPr bwMode="auto">
              <a:xfrm>
                <a:off x="-14288" y="5627688"/>
                <a:ext cx="85725" cy="1216025"/>
              </a:xfrm>
              <a:custGeom>
                <a:avLst/>
                <a:gdLst/>
                <a:ahLst/>
                <a:cxnLst/>
                <a:rect l="0" t="0" r="r" b="b"/>
                <a:pathLst>
                  <a:path w="54" h="766">
                    <a:moveTo>
                      <a:pt x="54" y="766"/>
                    </a:moveTo>
                    <a:lnTo>
                      <a:pt x="36" y="766"/>
                    </a:lnTo>
                    <a:lnTo>
                      <a:pt x="36" y="149"/>
                    </a:lnTo>
                    <a:lnTo>
                      <a:pt x="0" y="3"/>
                    </a:lnTo>
                    <a:lnTo>
                      <a:pt x="18" y="0"/>
                    </a:lnTo>
                    <a:lnTo>
                      <a:pt x="54" y="146"/>
                    </a:lnTo>
                    <a:lnTo>
                      <a:pt x="54" y="76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1" name="Freeform 25"/>
              <p:cNvSpPr>
                <a:spLocks noEditPoints="1"/>
              </p:cNvSpPr>
              <p:nvPr/>
            </p:nvSpPr>
            <p:spPr bwMode="auto">
              <a:xfrm>
                <a:off x="527050" y="48672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2" name="Freeform 26"/>
              <p:cNvSpPr/>
              <p:nvPr/>
            </p:nvSpPr>
            <p:spPr bwMode="auto">
              <a:xfrm>
                <a:off x="309562" y="5422900"/>
                <a:ext cx="374650" cy="1425575"/>
              </a:xfrm>
              <a:custGeom>
                <a:avLst/>
                <a:gdLst/>
                <a:ahLst/>
                <a:cxnLst/>
                <a:rect l="0" t="0" r="r" b="b"/>
                <a:pathLst>
                  <a:path w="236" h="898">
                    <a:moveTo>
                      <a:pt x="18" y="898"/>
                    </a:moveTo>
                    <a:lnTo>
                      <a:pt x="0" y="898"/>
                    </a:lnTo>
                    <a:lnTo>
                      <a:pt x="0" y="515"/>
                    </a:lnTo>
                    <a:lnTo>
                      <a:pt x="3" y="512"/>
                    </a:lnTo>
                    <a:lnTo>
                      <a:pt x="221" y="0"/>
                    </a:lnTo>
                    <a:lnTo>
                      <a:pt x="236" y="6"/>
                    </a:lnTo>
                    <a:lnTo>
                      <a:pt x="18" y="518"/>
                    </a:lnTo>
                    <a:lnTo>
                      <a:pt x="18" y="89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3" name="Freeform 27"/>
              <p:cNvSpPr/>
              <p:nvPr/>
            </p:nvSpPr>
            <p:spPr bwMode="auto">
              <a:xfrm>
                <a:off x="569912" y="5945188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15" y="575"/>
                    </a:moveTo>
                    <a:lnTo>
                      <a:pt x="0" y="569"/>
                    </a:lnTo>
                    <a:lnTo>
                      <a:pt x="81" y="383"/>
                    </a:lnTo>
                    <a:lnTo>
                      <a:pt x="81" y="0"/>
                    </a:lnTo>
                    <a:lnTo>
                      <a:pt x="96" y="0"/>
                    </a:lnTo>
                    <a:lnTo>
                      <a:pt x="96" y="386"/>
                    </a:lnTo>
                    <a:lnTo>
                      <a:pt x="15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4" name="Freeform 28"/>
              <p:cNvSpPr>
                <a:spLocks noEditPoints="1"/>
              </p:cNvSpPr>
              <p:nvPr/>
            </p:nvSpPr>
            <p:spPr bwMode="auto">
              <a:xfrm>
                <a:off x="612775" y="52466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5" name="Freeform 29"/>
              <p:cNvSpPr>
                <a:spLocks noEditPoints="1"/>
              </p:cNvSpPr>
              <p:nvPr/>
            </p:nvSpPr>
            <p:spPr bwMode="auto">
              <a:xfrm>
                <a:off x="612775" y="57642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6" name="Freeform 30"/>
              <p:cNvSpPr/>
              <p:nvPr/>
            </p:nvSpPr>
            <p:spPr bwMode="auto">
              <a:xfrm>
                <a:off x="669925" y="6330950"/>
                <a:ext cx="417513" cy="517525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6">
                    <a:moveTo>
                      <a:pt x="15" y="326"/>
                    </a:moveTo>
                    <a:lnTo>
                      <a:pt x="0" y="320"/>
                    </a:lnTo>
                    <a:lnTo>
                      <a:pt x="45" y="206"/>
                    </a:lnTo>
                    <a:lnTo>
                      <a:pt x="48" y="206"/>
                    </a:lnTo>
                    <a:lnTo>
                      <a:pt x="254" y="0"/>
                    </a:lnTo>
                    <a:lnTo>
                      <a:pt x="263" y="12"/>
                    </a:lnTo>
                    <a:lnTo>
                      <a:pt x="60" y="215"/>
                    </a:lnTo>
                    <a:lnTo>
                      <a:pt x="15" y="3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7" name="Freeform 31"/>
              <p:cNvSpPr>
                <a:spLocks noEditPoints="1"/>
              </p:cNvSpPr>
              <p:nvPr/>
            </p:nvSpPr>
            <p:spPr bwMode="auto">
              <a:xfrm>
                <a:off x="1049337" y="6221413"/>
                <a:ext cx="157163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3" h="31">
                    <a:moveTo>
                      <a:pt x="16" y="31"/>
                    </a:moveTo>
                    <a:cubicBezTo>
                      <a:pt x="12" y="31"/>
                      <a:pt x="8" y="29"/>
                      <a:pt x="5" y="26"/>
                    </a:cubicBezTo>
                    <a:cubicBezTo>
                      <a:pt x="2" y="24"/>
                      <a:pt x="0" y="20"/>
                      <a:pt x="0" y="15"/>
                    </a:cubicBezTo>
                    <a:cubicBezTo>
                      <a:pt x="0" y="11"/>
                      <a:pt x="2" y="7"/>
                      <a:pt x="5" y="4"/>
                    </a:cubicBezTo>
                    <a:cubicBezTo>
                      <a:pt x="8" y="1"/>
                      <a:pt x="12" y="0"/>
                      <a:pt x="16" y="0"/>
                    </a:cubicBezTo>
                    <a:cubicBezTo>
                      <a:pt x="20" y="0"/>
                      <a:pt x="24" y="1"/>
                      <a:pt x="27" y="4"/>
                    </a:cubicBezTo>
                    <a:cubicBezTo>
                      <a:pt x="33" y="10"/>
                      <a:pt x="33" y="20"/>
                      <a:pt x="27" y="26"/>
                    </a:cubicBezTo>
                    <a:cubicBezTo>
                      <a:pt x="24" y="29"/>
                      <a:pt x="20" y="31"/>
                      <a:pt x="16" y="31"/>
                    </a:cubicBezTo>
                    <a:close/>
                    <a:moveTo>
                      <a:pt x="16" y="4"/>
                    </a:moveTo>
                    <a:cubicBezTo>
                      <a:pt x="13" y="4"/>
                      <a:pt x="10" y="5"/>
                      <a:pt x="8" y="7"/>
                    </a:cubicBezTo>
                    <a:cubicBezTo>
                      <a:pt x="6" y="9"/>
                      <a:pt x="4" y="12"/>
                      <a:pt x="4" y="15"/>
                    </a:cubicBezTo>
                    <a:cubicBezTo>
                      <a:pt x="4" y="19"/>
                      <a:pt x="6" y="21"/>
                      <a:pt x="8" y="24"/>
                    </a:cubicBezTo>
                    <a:cubicBezTo>
                      <a:pt x="10" y="26"/>
                      <a:pt x="13" y="27"/>
                      <a:pt x="16" y="27"/>
                    </a:cubicBezTo>
                    <a:cubicBezTo>
                      <a:pt x="19" y="27"/>
                      <a:pt x="22" y="26"/>
                      <a:pt x="24" y="24"/>
                    </a:cubicBezTo>
                    <a:cubicBezTo>
                      <a:pt x="29" y="19"/>
                      <a:pt x="29" y="12"/>
                      <a:pt x="24" y="7"/>
                    </a:cubicBezTo>
                    <a:cubicBezTo>
                      <a:pt x="22" y="5"/>
                      <a:pt x="19" y="4"/>
                      <a:pt x="16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</p:grpSp>
        <p:grpSp>
          <p:nvGrpSpPr>
            <p:cNvPr id="10" name="Group 9"/>
            <p:cNvGrpSpPr/>
            <p:nvPr/>
          </p:nvGrpSpPr>
          <p:grpSpPr>
            <a:xfrm>
              <a:off x="11364912" y="0"/>
              <a:ext cx="674688" cy="6848476"/>
              <a:chOff x="11364912" y="0"/>
              <a:chExt cx="674688" cy="6848476"/>
            </a:xfrm>
            <a:gradFill flip="none" rotWithShape="1">
              <a:gsLst>
                <a:gs pos="0">
                  <a:schemeClr val="tx2">
                    <a:alpha val="80000"/>
                  </a:schemeClr>
                </a:gs>
                <a:gs pos="100000">
                  <a:schemeClr val="bg2">
                    <a:lumMod val="60000"/>
                    <a:lumOff val="40000"/>
                    <a:alpha val="6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11" name="Freeform 32"/>
              <p:cNvSpPr/>
              <p:nvPr/>
            </p:nvSpPr>
            <p:spPr bwMode="auto">
              <a:xfrm>
                <a:off x="11483975" y="0"/>
                <a:ext cx="417513" cy="512763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3">
                    <a:moveTo>
                      <a:pt x="12" y="323"/>
                    </a:moveTo>
                    <a:lnTo>
                      <a:pt x="0" y="314"/>
                    </a:lnTo>
                    <a:lnTo>
                      <a:pt x="203" y="108"/>
                    </a:lnTo>
                    <a:lnTo>
                      <a:pt x="248" y="0"/>
                    </a:lnTo>
                    <a:lnTo>
                      <a:pt x="263" y="6"/>
                    </a:lnTo>
                    <a:lnTo>
                      <a:pt x="218" y="117"/>
                    </a:lnTo>
                    <a:lnTo>
                      <a:pt x="218" y="117"/>
                    </a:lnTo>
                    <a:lnTo>
                      <a:pt x="12" y="3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2" name="Freeform 33"/>
              <p:cNvSpPr>
                <a:spLocks noEditPoints="1"/>
              </p:cNvSpPr>
              <p:nvPr/>
            </p:nvSpPr>
            <p:spPr bwMode="auto">
              <a:xfrm>
                <a:off x="11364912" y="474663"/>
                <a:ext cx="157163" cy="152400"/>
              </a:xfrm>
              <a:custGeom>
                <a:avLst/>
                <a:gdLst/>
                <a:ahLst/>
                <a:cxnLst/>
                <a:rect l="0" t="0" r="r" b="b"/>
                <a:pathLst>
                  <a:path w="33" h="32">
                    <a:moveTo>
                      <a:pt x="17" y="32"/>
                    </a:moveTo>
                    <a:cubicBezTo>
                      <a:pt x="13" y="32"/>
                      <a:pt x="9" y="30"/>
                      <a:pt x="6" y="27"/>
                    </a:cubicBezTo>
                    <a:cubicBezTo>
                      <a:pt x="0" y="21"/>
                      <a:pt x="0" y="11"/>
                      <a:pt x="6" y="5"/>
                    </a:cubicBezTo>
                    <a:cubicBezTo>
                      <a:pt x="9" y="2"/>
                      <a:pt x="13" y="0"/>
                      <a:pt x="17" y="0"/>
                    </a:cubicBezTo>
                    <a:cubicBezTo>
                      <a:pt x="21" y="0"/>
                      <a:pt x="25" y="2"/>
                      <a:pt x="28" y="5"/>
                    </a:cubicBezTo>
                    <a:cubicBezTo>
                      <a:pt x="31" y="8"/>
                      <a:pt x="33" y="12"/>
                      <a:pt x="33" y="16"/>
                    </a:cubicBezTo>
                    <a:cubicBezTo>
                      <a:pt x="33" y="20"/>
                      <a:pt x="31" y="24"/>
                      <a:pt x="28" y="27"/>
                    </a:cubicBezTo>
                    <a:cubicBezTo>
                      <a:pt x="25" y="30"/>
                      <a:pt x="21" y="32"/>
                      <a:pt x="17" y="32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6"/>
                      <a:pt x="9" y="8"/>
                    </a:cubicBezTo>
                    <a:cubicBezTo>
                      <a:pt x="4" y="12"/>
                      <a:pt x="4" y="20"/>
                      <a:pt x="9" y="24"/>
                    </a:cubicBezTo>
                    <a:cubicBezTo>
                      <a:pt x="11" y="27"/>
                      <a:pt x="14" y="28"/>
                      <a:pt x="17" y="28"/>
                    </a:cubicBezTo>
                    <a:cubicBezTo>
                      <a:pt x="20" y="28"/>
                      <a:pt x="23" y="27"/>
                      <a:pt x="26" y="24"/>
                    </a:cubicBezTo>
                    <a:cubicBezTo>
                      <a:pt x="30" y="20"/>
                      <a:pt x="30" y="12"/>
                      <a:pt x="26" y="8"/>
                    </a:cubicBezTo>
                    <a:cubicBezTo>
                      <a:pt x="23" y="6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3" name="Freeform 34"/>
              <p:cNvSpPr>
                <a:spLocks noEditPoints="1"/>
              </p:cNvSpPr>
              <p:nvPr/>
            </p:nvSpPr>
            <p:spPr bwMode="auto">
              <a:xfrm>
                <a:off x="11631612" y="1539875"/>
                <a:ext cx="188913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4" name="Freeform 35"/>
              <p:cNvSpPr/>
              <p:nvPr/>
            </p:nvSpPr>
            <p:spPr bwMode="auto">
              <a:xfrm>
                <a:off x="11531600" y="5694363"/>
                <a:ext cx="298450" cy="1154113"/>
              </a:xfrm>
              <a:custGeom>
                <a:avLst/>
                <a:gdLst/>
                <a:ahLst/>
                <a:cxnLst/>
                <a:rect l="0" t="0" r="r" b="b"/>
                <a:pathLst>
                  <a:path w="188" h="727">
                    <a:moveTo>
                      <a:pt x="15" y="727"/>
                    </a:moveTo>
                    <a:lnTo>
                      <a:pt x="0" y="727"/>
                    </a:lnTo>
                    <a:lnTo>
                      <a:pt x="0" y="407"/>
                    </a:lnTo>
                    <a:lnTo>
                      <a:pt x="0" y="407"/>
                    </a:lnTo>
                    <a:lnTo>
                      <a:pt x="176" y="0"/>
                    </a:lnTo>
                    <a:lnTo>
                      <a:pt x="188" y="6"/>
                    </a:lnTo>
                    <a:lnTo>
                      <a:pt x="15" y="410"/>
                    </a:lnTo>
                    <a:lnTo>
                      <a:pt x="15" y="7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5" name="Freeform 36"/>
              <p:cNvSpPr>
                <a:spLocks noEditPoints="1"/>
              </p:cNvSpPr>
              <p:nvPr/>
            </p:nvSpPr>
            <p:spPr bwMode="auto">
              <a:xfrm>
                <a:off x="11772900" y="5551488"/>
                <a:ext cx="157163" cy="155575"/>
              </a:xfrm>
              <a:custGeom>
                <a:avLst/>
                <a:gdLst/>
                <a:ahLst/>
                <a:cxnLst/>
                <a:rect l="0" t="0" r="r" b="b"/>
                <a:pathLst>
                  <a:path w="33" h="33">
                    <a:moveTo>
                      <a:pt x="17" y="33"/>
                    </a:moveTo>
                    <a:cubicBezTo>
                      <a:pt x="8" y="33"/>
                      <a:pt x="0" y="25"/>
                      <a:pt x="0" y="16"/>
                    </a:cubicBezTo>
                    <a:cubicBezTo>
                      <a:pt x="0" y="7"/>
                      <a:pt x="8" y="0"/>
                      <a:pt x="17" y="0"/>
                    </a:cubicBezTo>
                    <a:cubicBezTo>
                      <a:pt x="26" y="0"/>
                      <a:pt x="33" y="7"/>
                      <a:pt x="33" y="16"/>
                    </a:cubicBezTo>
                    <a:cubicBezTo>
                      <a:pt x="33" y="25"/>
                      <a:pt x="26" y="33"/>
                      <a:pt x="17" y="33"/>
                    </a:cubicBezTo>
                    <a:close/>
                    <a:moveTo>
                      <a:pt x="17" y="4"/>
                    </a:moveTo>
                    <a:cubicBezTo>
                      <a:pt x="10" y="4"/>
                      <a:pt x="4" y="9"/>
                      <a:pt x="4" y="16"/>
                    </a:cubicBezTo>
                    <a:cubicBezTo>
                      <a:pt x="4" y="23"/>
                      <a:pt x="10" y="29"/>
                      <a:pt x="17" y="29"/>
                    </a:cubicBezTo>
                    <a:cubicBezTo>
                      <a:pt x="23" y="29"/>
                      <a:pt x="29" y="23"/>
                      <a:pt x="29" y="16"/>
                    </a:cubicBezTo>
                    <a:cubicBezTo>
                      <a:pt x="29" y="9"/>
                      <a:pt x="23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6" name="Freeform 37"/>
              <p:cNvSpPr/>
              <p:nvPr/>
            </p:nvSpPr>
            <p:spPr bwMode="auto">
              <a:xfrm>
                <a:off x="11710987" y="4763"/>
                <a:ext cx="304800" cy="1544638"/>
              </a:xfrm>
              <a:custGeom>
                <a:avLst/>
                <a:gdLst/>
                <a:ahLst/>
                <a:cxnLst/>
                <a:rect l="0" t="0" r="r" b="b"/>
                <a:pathLst>
                  <a:path w="192" h="973">
                    <a:moveTo>
                      <a:pt x="15" y="973"/>
                    </a:moveTo>
                    <a:lnTo>
                      <a:pt x="0" y="973"/>
                    </a:lnTo>
                    <a:lnTo>
                      <a:pt x="0" y="790"/>
                    </a:lnTo>
                    <a:lnTo>
                      <a:pt x="174" y="614"/>
                    </a:lnTo>
                    <a:lnTo>
                      <a:pt x="174" y="0"/>
                    </a:lnTo>
                    <a:lnTo>
                      <a:pt x="192" y="0"/>
                    </a:lnTo>
                    <a:lnTo>
                      <a:pt x="192" y="620"/>
                    </a:lnTo>
                    <a:lnTo>
                      <a:pt x="15" y="796"/>
                    </a:lnTo>
                    <a:lnTo>
                      <a:pt x="15" y="97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7" name="Freeform 38"/>
              <p:cNvSpPr>
                <a:spLocks noEditPoints="1"/>
              </p:cNvSpPr>
              <p:nvPr/>
            </p:nvSpPr>
            <p:spPr bwMode="auto">
              <a:xfrm>
                <a:off x="11636375" y="4867275"/>
                <a:ext cx="188913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8" name="Freeform 39"/>
              <p:cNvSpPr/>
              <p:nvPr/>
            </p:nvSpPr>
            <p:spPr bwMode="auto">
              <a:xfrm>
                <a:off x="11441112" y="5046663"/>
                <a:ext cx="307975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194" h="1135">
                    <a:moveTo>
                      <a:pt x="18" y="1135"/>
                    </a:moveTo>
                    <a:lnTo>
                      <a:pt x="0" y="1135"/>
                    </a:lnTo>
                    <a:lnTo>
                      <a:pt x="0" y="354"/>
                    </a:lnTo>
                    <a:lnTo>
                      <a:pt x="176" y="177"/>
                    </a:lnTo>
                    <a:lnTo>
                      <a:pt x="176" y="0"/>
                    </a:lnTo>
                    <a:lnTo>
                      <a:pt x="194" y="0"/>
                    </a:lnTo>
                    <a:lnTo>
                      <a:pt x="194" y="183"/>
                    </a:lnTo>
                    <a:lnTo>
                      <a:pt x="18" y="360"/>
                    </a:lnTo>
                    <a:lnTo>
                      <a:pt x="18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9" name="Freeform 40"/>
              <p:cNvSpPr>
                <a:spLocks noEditPoints="1"/>
              </p:cNvSpPr>
              <p:nvPr/>
            </p:nvSpPr>
            <p:spPr bwMode="auto">
              <a:xfrm>
                <a:off x="11849100" y="64166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0" name="Rectangle 41"/>
              <p:cNvSpPr>
                <a:spLocks noChangeArrowheads="1"/>
              </p:cNvSpPr>
              <p:nvPr/>
            </p:nvSpPr>
            <p:spPr bwMode="auto">
              <a:xfrm>
                <a:off x="11939587" y="6596063"/>
                <a:ext cx="23813" cy="2524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14785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2" y="2249487"/>
            <a:ext cx="9905999" cy="35417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lt-LT"/>
              <a:t>Spustelėkite, kad galėtumėte redaguoti šablono teksto stilius</a:t>
            </a:r>
          </a:p>
          <a:p>
            <a:pPr lvl="1"/>
            <a:r>
              <a:rPr lang="lt-LT"/>
              <a:t>Antras lygis</a:t>
            </a:r>
          </a:p>
          <a:p>
            <a:pPr lvl="2"/>
            <a:r>
              <a:rPr lang="lt-LT"/>
              <a:t>Trečias lygis</a:t>
            </a:r>
          </a:p>
          <a:p>
            <a:pPr lvl="3"/>
            <a:r>
              <a:rPr lang="lt-LT"/>
              <a:t>Ketvirtas lygis</a:t>
            </a:r>
          </a:p>
          <a:p>
            <a:pPr lvl="4"/>
            <a:r>
              <a:rPr lang="lt-LT"/>
              <a:t>Penktas lygis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3/19/2020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 cap="all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>
            <a:outerShdw blurRad="177800" dist="38100" dir="2700000" algn="tl">
              <a:srgbClr val="000000">
                <a:alpha val="24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SzPct val="125000"/>
        <a:buFont typeface="Arial" panose="020B0604020202020204" pitchFamily="34" charset="0"/>
        <a:buChar char="•"/>
        <a:defRPr sz="2400" kern="1200">
          <a:solidFill>
            <a:schemeClr val="tx1"/>
          </a:solidFill>
          <a:effectLst>
            <a:outerShdw blurRad="152400" dist="38100" dir="2700000" algn="tl">
              <a:srgbClr val="000000">
                <a:alpha val="36000"/>
              </a:srgbClr>
            </a:outerShdw>
          </a:effectLst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2000" kern="1200">
          <a:solidFill>
            <a:schemeClr val="tx1"/>
          </a:solidFill>
          <a:effectLst>
            <a:outerShdw blurRad="152400" dist="38100" dir="2700000" algn="tl">
              <a:srgbClr val="000000">
                <a:alpha val="36000"/>
              </a:srgbClr>
            </a:outerShdw>
          </a:effectLst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800" kern="1200">
          <a:solidFill>
            <a:schemeClr val="tx1"/>
          </a:solidFill>
          <a:effectLst>
            <a:outerShdw blurRad="152400" dist="38100" dir="2700000" algn="tl">
              <a:srgbClr val="000000">
                <a:alpha val="36000"/>
              </a:srgbClr>
            </a:outerShdw>
          </a:effectLst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effectLst>
            <a:outerShdw blurRad="152400" dist="38100" dir="2700000" algn="tl">
              <a:srgbClr val="000000">
                <a:alpha val="36000"/>
              </a:srgbClr>
            </a:outerShdw>
          </a:effectLst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effectLst>
            <a:outerShdw blurRad="152400" dist="38100" dir="2700000" algn="tl">
              <a:srgbClr val="000000">
                <a:alpha val="36000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1" name="Group 70">
            <a:extLst>
              <a:ext uri="{FF2B5EF4-FFF2-40B4-BE49-F238E27FC236}">
                <a16:creationId xmlns:a16="http://schemas.microsoft.com/office/drawing/2014/main" id="{6DF2BC1F-78D2-4777-B4E7-9EFAF3C75B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1"/>
            <a:ext cx="12192003" cy="6858001"/>
            <a:chOff x="0" y="-1"/>
            <a:chExt cx="12192003" cy="6858001"/>
          </a:xfrm>
        </p:grpSpPr>
        <p:sp useBgFill="1">
          <p:nvSpPr>
            <p:cNvPr id="72" name="Rectangle 71">
              <a:extLst>
                <a:ext uri="{FF2B5EF4-FFF2-40B4-BE49-F238E27FC236}">
                  <a16:creationId xmlns:a16="http://schemas.microsoft.com/office/drawing/2014/main" id="{36F56DB6-D4C6-4FEC-859E-606E58ED023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" y="-1"/>
              <a:ext cx="12192000" cy="6858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73" name="Picture 2">
              <a:extLst>
                <a:ext uri="{FF2B5EF4-FFF2-40B4-BE49-F238E27FC236}">
                  <a16:creationId xmlns:a16="http://schemas.microsoft.com/office/drawing/2014/main" id="{407540D9-B894-4044-977F-985CE8AAEDB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 noChangeArrowheads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>
            <a:blip r:embed="rId2">
              <a:alphaModFix amt="30000"/>
              <a:duotone>
                <a:prstClr val="black"/>
                <a:schemeClr val="tx2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-1"/>
              <a:ext cx="12192003" cy="6858001"/>
            </a:xfrm>
            <a:prstGeom prst="rect">
              <a:avLst/>
            </a:prstGeom>
            <a:noFill/>
            <a:extLst>
              <a:ext uri="{909E8E84-426E-40dd-AFC4-6F175D3DCCD1}">
                <a14:hiddenFill xmlns:p14="http://schemas.microsoft.com/office/powerpoint/2010/main" xmlns:a14="http://schemas.microsoft.com/office/drawing/2010/main" xmlns:a16="http://schemas.microsoft.com/office/drawing/2014/main" xmlns="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026" name="Picture 2" descr="Vaizdo rezultatas pagal užklausą „remote learning“">
            <a:extLst>
              <a:ext uri="{FF2B5EF4-FFF2-40B4-BE49-F238E27FC236}">
                <a16:creationId xmlns:a16="http://schemas.microsoft.com/office/drawing/2014/main" id="{1272DDAF-5F85-4255-B9D0-0DA3E99D30A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duotone>
              <a:prstClr val="black"/>
              <a:schemeClr val="accent5">
                <a:tint val="45000"/>
                <a:satMod val="400000"/>
              </a:schemeClr>
            </a:duotone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004" b="7702"/>
          <a:stretch/>
        </p:blipFill>
        <p:spPr bwMode="auto">
          <a:xfrm>
            <a:off x="20" y="10"/>
            <a:ext cx="12188369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75" name="Group 74">
            <a:extLst>
              <a:ext uri="{FF2B5EF4-FFF2-40B4-BE49-F238E27FC236}">
                <a16:creationId xmlns:a16="http://schemas.microsoft.com/office/drawing/2014/main" id="{51F20467-AC06-4DDC-8307-869166099B9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605895" y="2235200"/>
            <a:ext cx="10982062" cy="2396067"/>
            <a:chOff x="605895" y="2235200"/>
            <a:chExt cx="10982062" cy="2396067"/>
          </a:xfrm>
        </p:grpSpPr>
        <p:sp>
          <p:nvSpPr>
            <p:cNvPr id="76" name="Round Diagonal Corner Rectangle 7">
              <a:extLst>
                <a:ext uri="{FF2B5EF4-FFF2-40B4-BE49-F238E27FC236}">
                  <a16:creationId xmlns:a16="http://schemas.microsoft.com/office/drawing/2014/main" id="{8DC8D026-21C3-4C97-948D-2975D216499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582333" y="2235200"/>
              <a:ext cx="7027334" cy="2396067"/>
            </a:xfrm>
            <a:prstGeom prst="round2DiagRect">
              <a:avLst>
                <a:gd name="adj1" fmla="val 9246"/>
                <a:gd name="adj2" fmla="val 0"/>
              </a:avLst>
            </a:prstGeom>
            <a:solidFill>
              <a:schemeClr val="bg1">
                <a:alpha val="80000"/>
              </a:schemeClr>
            </a:solidFill>
            <a:ln w="19050" cap="sq">
              <a:solidFill>
                <a:schemeClr val="tx2">
                  <a:alpha val="60000"/>
                </a:schemeClr>
              </a:solidFill>
              <a:miter lim="800000"/>
            </a:ln>
            <a:effectLst>
              <a:outerShdw blurRad="889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77" name="Group 76">
              <a:extLst>
                <a:ext uri="{FF2B5EF4-FFF2-40B4-BE49-F238E27FC236}">
                  <a16:creationId xmlns:a16="http://schemas.microsoft.com/office/drawing/2014/main" id="{C953029F-BAEE-4C9E-87D0-F92AEBEF6FC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605895" y="2900097"/>
              <a:ext cx="10982062" cy="1211524"/>
              <a:chOff x="605895" y="2900097"/>
              <a:chExt cx="10982062" cy="1211524"/>
            </a:xfrm>
          </p:grpSpPr>
          <p:sp>
            <p:nvSpPr>
              <p:cNvPr id="78" name="Freeform 32">
                <a:extLst>
                  <a:ext uri="{FF2B5EF4-FFF2-40B4-BE49-F238E27FC236}">
                    <a16:creationId xmlns:a16="http://schemas.microsoft.com/office/drawing/2014/main" id="{1ED05897-C3FB-4F32-A5D1-553835A75ACC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 rot="5400000" flipV="1">
                <a:off x="9653587" y="3379784"/>
                <a:ext cx="417513" cy="512763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3">
                    <a:moveTo>
                      <a:pt x="12" y="323"/>
                    </a:moveTo>
                    <a:lnTo>
                      <a:pt x="0" y="314"/>
                    </a:lnTo>
                    <a:lnTo>
                      <a:pt x="203" y="108"/>
                    </a:lnTo>
                    <a:lnTo>
                      <a:pt x="248" y="0"/>
                    </a:lnTo>
                    <a:lnTo>
                      <a:pt x="263" y="6"/>
                    </a:lnTo>
                    <a:lnTo>
                      <a:pt x="218" y="117"/>
                    </a:lnTo>
                    <a:lnTo>
                      <a:pt x="218" y="117"/>
                    </a:lnTo>
                    <a:lnTo>
                      <a:pt x="12" y="323"/>
                    </a:lnTo>
                    <a:close/>
                  </a:path>
                </a:pathLst>
              </a:custGeom>
              <a:solidFill>
                <a:schemeClr val="tx2">
                  <a:alpha val="60000"/>
                </a:schemeClr>
              </a:solidFill>
              <a:ln>
                <a:noFill/>
              </a:ln>
              <a:effectLst>
                <a:outerShdw blurRad="50800" dist="38100" dir="2700000" algn="tl" rotWithShape="0">
                  <a:srgbClr val="000000">
                    <a:alpha val="58000"/>
                  </a:srgbClr>
                </a:outerShdw>
              </a:effectLst>
            </p:spPr>
          </p:sp>
          <p:sp>
            <p:nvSpPr>
              <p:cNvPr id="79" name="Freeform 33">
                <a:extLst>
                  <a:ext uri="{FF2B5EF4-FFF2-40B4-BE49-F238E27FC236}">
                    <a16:creationId xmlns:a16="http://schemas.microsoft.com/office/drawing/2014/main" id="{9D099414-76E2-4372-B368-D621F96571BE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 rot="5400000" flipV="1">
                <a:off x="10078244" y="3310728"/>
                <a:ext cx="157163" cy="152400"/>
              </a:xfrm>
              <a:custGeom>
                <a:avLst/>
                <a:gdLst/>
                <a:ahLst/>
                <a:cxnLst/>
                <a:rect l="0" t="0" r="r" b="b"/>
                <a:pathLst>
                  <a:path w="33" h="32">
                    <a:moveTo>
                      <a:pt x="17" y="32"/>
                    </a:moveTo>
                    <a:cubicBezTo>
                      <a:pt x="13" y="32"/>
                      <a:pt x="9" y="30"/>
                      <a:pt x="6" y="27"/>
                    </a:cubicBezTo>
                    <a:cubicBezTo>
                      <a:pt x="0" y="21"/>
                      <a:pt x="0" y="11"/>
                      <a:pt x="6" y="5"/>
                    </a:cubicBezTo>
                    <a:cubicBezTo>
                      <a:pt x="9" y="2"/>
                      <a:pt x="13" y="0"/>
                      <a:pt x="17" y="0"/>
                    </a:cubicBezTo>
                    <a:cubicBezTo>
                      <a:pt x="21" y="0"/>
                      <a:pt x="25" y="2"/>
                      <a:pt x="28" y="5"/>
                    </a:cubicBezTo>
                    <a:cubicBezTo>
                      <a:pt x="31" y="8"/>
                      <a:pt x="33" y="12"/>
                      <a:pt x="33" y="16"/>
                    </a:cubicBezTo>
                    <a:cubicBezTo>
                      <a:pt x="33" y="20"/>
                      <a:pt x="31" y="24"/>
                      <a:pt x="28" y="27"/>
                    </a:cubicBezTo>
                    <a:cubicBezTo>
                      <a:pt x="25" y="30"/>
                      <a:pt x="21" y="32"/>
                      <a:pt x="17" y="32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6"/>
                      <a:pt x="9" y="8"/>
                    </a:cubicBezTo>
                    <a:cubicBezTo>
                      <a:pt x="4" y="12"/>
                      <a:pt x="4" y="20"/>
                      <a:pt x="9" y="24"/>
                    </a:cubicBezTo>
                    <a:cubicBezTo>
                      <a:pt x="11" y="27"/>
                      <a:pt x="14" y="28"/>
                      <a:pt x="17" y="28"/>
                    </a:cubicBezTo>
                    <a:cubicBezTo>
                      <a:pt x="20" y="28"/>
                      <a:pt x="23" y="27"/>
                      <a:pt x="26" y="24"/>
                    </a:cubicBezTo>
                    <a:cubicBezTo>
                      <a:pt x="30" y="20"/>
                      <a:pt x="30" y="12"/>
                      <a:pt x="26" y="8"/>
                    </a:cubicBezTo>
                    <a:cubicBezTo>
                      <a:pt x="23" y="6"/>
                      <a:pt x="20" y="4"/>
                      <a:pt x="17" y="4"/>
                    </a:cubicBezTo>
                    <a:close/>
                  </a:path>
                </a:pathLst>
              </a:custGeom>
              <a:solidFill>
                <a:schemeClr val="tx2">
                  <a:alpha val="60000"/>
                </a:schemeClr>
              </a:solidFill>
              <a:ln>
                <a:noFill/>
              </a:ln>
              <a:effectLst>
                <a:outerShdw blurRad="50800" dist="38100" dir="2700000" algn="tl" rotWithShape="0">
                  <a:srgbClr val="000000">
                    <a:alpha val="58000"/>
                  </a:srgbClr>
                </a:outerShdw>
              </a:effectLst>
            </p:spPr>
          </p:sp>
          <p:sp>
            <p:nvSpPr>
              <p:cNvPr id="80" name="Freeform 34">
                <a:extLst>
                  <a:ext uri="{FF2B5EF4-FFF2-40B4-BE49-F238E27FC236}">
                    <a16:creationId xmlns:a16="http://schemas.microsoft.com/office/drawing/2014/main" id="{CF7AA4EE-CA56-47C9-BD91-FBDB52071752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 rot="5400000" flipV="1">
                <a:off x="11146631" y="3574253"/>
                <a:ext cx="188913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solidFill>
                <a:schemeClr val="tx2">
                  <a:alpha val="60000"/>
                </a:schemeClr>
              </a:solidFill>
              <a:ln>
                <a:noFill/>
              </a:ln>
              <a:effectLst>
                <a:outerShdw blurRad="50800" dist="38100" dir="2700000" algn="tl" rotWithShape="0">
                  <a:srgbClr val="000000">
                    <a:alpha val="58000"/>
                  </a:srgbClr>
                </a:outerShdw>
              </a:effectLst>
            </p:spPr>
          </p:sp>
          <p:sp>
            <p:nvSpPr>
              <p:cNvPr id="81" name="Freeform 37">
                <a:extLst>
                  <a:ext uri="{FF2B5EF4-FFF2-40B4-BE49-F238E27FC236}">
                    <a16:creationId xmlns:a16="http://schemas.microsoft.com/office/drawing/2014/main" id="{8EF29193-BBE5-46AD-B3C6-18010CFB39B9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 rot="5400000" flipV="1">
                <a:off x="10230644" y="3034502"/>
                <a:ext cx="304800" cy="1544638"/>
              </a:xfrm>
              <a:custGeom>
                <a:avLst/>
                <a:gdLst/>
                <a:ahLst/>
                <a:cxnLst/>
                <a:rect l="0" t="0" r="r" b="b"/>
                <a:pathLst>
                  <a:path w="192" h="973">
                    <a:moveTo>
                      <a:pt x="15" y="973"/>
                    </a:moveTo>
                    <a:lnTo>
                      <a:pt x="0" y="973"/>
                    </a:lnTo>
                    <a:lnTo>
                      <a:pt x="0" y="790"/>
                    </a:lnTo>
                    <a:lnTo>
                      <a:pt x="174" y="614"/>
                    </a:lnTo>
                    <a:lnTo>
                      <a:pt x="174" y="0"/>
                    </a:lnTo>
                    <a:lnTo>
                      <a:pt x="192" y="0"/>
                    </a:lnTo>
                    <a:lnTo>
                      <a:pt x="192" y="620"/>
                    </a:lnTo>
                    <a:lnTo>
                      <a:pt x="15" y="796"/>
                    </a:lnTo>
                    <a:lnTo>
                      <a:pt x="15" y="973"/>
                    </a:lnTo>
                    <a:close/>
                  </a:path>
                </a:pathLst>
              </a:custGeom>
              <a:solidFill>
                <a:schemeClr val="tx2">
                  <a:alpha val="60000"/>
                </a:schemeClr>
              </a:solidFill>
              <a:ln>
                <a:noFill/>
              </a:ln>
              <a:effectLst>
                <a:outerShdw blurRad="50800" dist="38100" dir="2700000" algn="tl" rotWithShape="0">
                  <a:srgbClr val="000000">
                    <a:alpha val="58000"/>
                  </a:srgbClr>
                </a:outerShdw>
              </a:effectLst>
            </p:spPr>
          </p:sp>
          <p:sp>
            <p:nvSpPr>
              <p:cNvPr id="82" name="Freeform 35">
                <a:extLst>
                  <a:ext uri="{FF2B5EF4-FFF2-40B4-BE49-F238E27FC236}">
                    <a16:creationId xmlns:a16="http://schemas.microsoft.com/office/drawing/2014/main" id="{583D18AB-4872-404F-88A8-61B70DC69E99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 rot="5400000">
                <a:off x="10034587" y="2562753"/>
                <a:ext cx="298450" cy="1154113"/>
              </a:xfrm>
              <a:custGeom>
                <a:avLst/>
                <a:gdLst/>
                <a:ahLst/>
                <a:cxnLst/>
                <a:rect l="0" t="0" r="r" b="b"/>
                <a:pathLst>
                  <a:path w="188" h="727">
                    <a:moveTo>
                      <a:pt x="15" y="727"/>
                    </a:moveTo>
                    <a:lnTo>
                      <a:pt x="0" y="727"/>
                    </a:lnTo>
                    <a:lnTo>
                      <a:pt x="0" y="407"/>
                    </a:lnTo>
                    <a:lnTo>
                      <a:pt x="0" y="407"/>
                    </a:lnTo>
                    <a:lnTo>
                      <a:pt x="176" y="0"/>
                    </a:lnTo>
                    <a:lnTo>
                      <a:pt x="188" y="6"/>
                    </a:lnTo>
                    <a:lnTo>
                      <a:pt x="15" y="410"/>
                    </a:lnTo>
                    <a:lnTo>
                      <a:pt x="15" y="727"/>
                    </a:lnTo>
                    <a:close/>
                  </a:path>
                </a:pathLst>
              </a:custGeom>
              <a:solidFill>
                <a:schemeClr val="tx2">
                  <a:alpha val="60000"/>
                </a:schemeClr>
              </a:solidFill>
              <a:ln>
                <a:noFill/>
              </a:ln>
              <a:effectLst>
                <a:outerShdw blurRad="50800" dist="38100" dir="2700000" algn="tl" rotWithShape="0">
                  <a:srgbClr val="000000">
                    <a:alpha val="58000"/>
                  </a:srgbClr>
                </a:outerShdw>
              </a:effectLst>
            </p:spPr>
          </p:sp>
          <p:sp>
            <p:nvSpPr>
              <p:cNvPr id="83" name="Freeform 36">
                <a:extLst>
                  <a:ext uri="{FF2B5EF4-FFF2-40B4-BE49-F238E27FC236}">
                    <a16:creationId xmlns:a16="http://schemas.microsoft.com/office/drawing/2014/main" id="{E09553B1-03B9-4A64-8DFD-C4D6B4506E99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 rot="5400000">
                <a:off x="10747375" y="3232679"/>
                <a:ext cx="157163" cy="155575"/>
              </a:xfrm>
              <a:custGeom>
                <a:avLst/>
                <a:gdLst/>
                <a:ahLst/>
                <a:cxnLst/>
                <a:rect l="0" t="0" r="r" b="b"/>
                <a:pathLst>
                  <a:path w="33" h="33">
                    <a:moveTo>
                      <a:pt x="17" y="33"/>
                    </a:moveTo>
                    <a:cubicBezTo>
                      <a:pt x="8" y="33"/>
                      <a:pt x="0" y="25"/>
                      <a:pt x="0" y="16"/>
                    </a:cubicBezTo>
                    <a:cubicBezTo>
                      <a:pt x="0" y="7"/>
                      <a:pt x="8" y="0"/>
                      <a:pt x="17" y="0"/>
                    </a:cubicBezTo>
                    <a:cubicBezTo>
                      <a:pt x="26" y="0"/>
                      <a:pt x="33" y="7"/>
                      <a:pt x="33" y="16"/>
                    </a:cubicBezTo>
                    <a:cubicBezTo>
                      <a:pt x="33" y="25"/>
                      <a:pt x="26" y="33"/>
                      <a:pt x="17" y="33"/>
                    </a:cubicBezTo>
                    <a:close/>
                    <a:moveTo>
                      <a:pt x="17" y="4"/>
                    </a:moveTo>
                    <a:cubicBezTo>
                      <a:pt x="10" y="4"/>
                      <a:pt x="4" y="9"/>
                      <a:pt x="4" y="16"/>
                    </a:cubicBezTo>
                    <a:cubicBezTo>
                      <a:pt x="4" y="23"/>
                      <a:pt x="10" y="29"/>
                      <a:pt x="17" y="29"/>
                    </a:cubicBezTo>
                    <a:cubicBezTo>
                      <a:pt x="23" y="29"/>
                      <a:pt x="29" y="23"/>
                      <a:pt x="29" y="16"/>
                    </a:cubicBezTo>
                    <a:cubicBezTo>
                      <a:pt x="29" y="9"/>
                      <a:pt x="23" y="4"/>
                      <a:pt x="17" y="4"/>
                    </a:cubicBezTo>
                    <a:close/>
                  </a:path>
                </a:pathLst>
              </a:custGeom>
              <a:solidFill>
                <a:schemeClr val="tx2">
                  <a:alpha val="60000"/>
                </a:schemeClr>
              </a:solidFill>
              <a:ln>
                <a:noFill/>
              </a:ln>
              <a:effectLst>
                <a:outerShdw blurRad="50800" dist="38100" dir="2700000" algn="tl" rotWithShape="0">
                  <a:srgbClr val="000000">
                    <a:alpha val="58000"/>
                  </a:srgbClr>
                </a:outerShdw>
              </a:effectLst>
            </p:spPr>
          </p:sp>
          <p:sp>
            <p:nvSpPr>
              <p:cNvPr id="84" name="Freeform 38">
                <a:extLst>
                  <a:ext uri="{FF2B5EF4-FFF2-40B4-BE49-F238E27FC236}">
                    <a16:creationId xmlns:a16="http://schemas.microsoft.com/office/drawing/2014/main" id="{8BC67352-D438-4124-BA03-A3373DCC4089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 rot="5400000">
                <a:off x="11399044" y="3095360"/>
                <a:ext cx="188913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solidFill>
                <a:schemeClr val="tx2">
                  <a:alpha val="60000"/>
                </a:schemeClr>
              </a:solidFill>
              <a:ln>
                <a:noFill/>
              </a:ln>
              <a:effectLst>
                <a:outerShdw blurRad="50800" dist="38100" dir="2700000" algn="tl" rotWithShape="0">
                  <a:srgbClr val="000000">
                    <a:alpha val="58000"/>
                  </a:srgbClr>
                </a:outerShdw>
              </a:effectLst>
            </p:spPr>
          </p:sp>
          <p:sp>
            <p:nvSpPr>
              <p:cNvPr id="85" name="Freeform 39">
                <a:extLst>
                  <a:ext uri="{FF2B5EF4-FFF2-40B4-BE49-F238E27FC236}">
                    <a16:creationId xmlns:a16="http://schemas.microsoft.com/office/drawing/2014/main" id="{7139AB6C-D51A-4F07-BBF8-3B999004BA12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 rot="5400000">
                <a:off x="10353675" y="2153178"/>
                <a:ext cx="307975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194" h="1135">
                    <a:moveTo>
                      <a:pt x="18" y="1135"/>
                    </a:moveTo>
                    <a:lnTo>
                      <a:pt x="0" y="1135"/>
                    </a:lnTo>
                    <a:lnTo>
                      <a:pt x="0" y="354"/>
                    </a:lnTo>
                    <a:lnTo>
                      <a:pt x="176" y="177"/>
                    </a:lnTo>
                    <a:lnTo>
                      <a:pt x="176" y="0"/>
                    </a:lnTo>
                    <a:lnTo>
                      <a:pt x="194" y="0"/>
                    </a:lnTo>
                    <a:lnTo>
                      <a:pt x="194" y="183"/>
                    </a:lnTo>
                    <a:lnTo>
                      <a:pt x="18" y="360"/>
                    </a:lnTo>
                    <a:lnTo>
                      <a:pt x="18" y="1135"/>
                    </a:lnTo>
                    <a:close/>
                  </a:path>
                </a:pathLst>
              </a:custGeom>
              <a:solidFill>
                <a:schemeClr val="tx2">
                  <a:alpha val="60000"/>
                </a:schemeClr>
              </a:solidFill>
              <a:ln>
                <a:noFill/>
              </a:ln>
              <a:effectLst>
                <a:outerShdw blurRad="50800" dist="38100" dir="2700000" algn="tl" rotWithShape="0">
                  <a:srgbClr val="000000">
                    <a:alpha val="58000"/>
                  </a:srgbClr>
                </a:outerShdw>
              </a:effectLst>
            </p:spPr>
          </p:sp>
          <p:sp>
            <p:nvSpPr>
              <p:cNvPr id="86" name="Freeform 40">
                <a:extLst>
                  <a:ext uri="{FF2B5EF4-FFF2-40B4-BE49-F238E27FC236}">
                    <a16:creationId xmlns:a16="http://schemas.microsoft.com/office/drawing/2014/main" id="{032E733A-3EF4-4A0F-8A1E-BE2348ED4C0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 rot="5400000">
                <a:off x="9848850" y="3308878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solidFill>
                <a:schemeClr val="tx2">
                  <a:alpha val="60000"/>
                </a:schemeClr>
              </a:solidFill>
              <a:ln>
                <a:noFill/>
              </a:ln>
              <a:effectLst>
                <a:outerShdw blurRad="50800" dist="38100" dir="2700000" algn="tl" rotWithShape="0">
                  <a:srgbClr val="000000">
                    <a:alpha val="58000"/>
                  </a:srgbClr>
                </a:outerShdw>
              </a:effectLst>
            </p:spPr>
          </p:sp>
          <p:sp>
            <p:nvSpPr>
              <p:cNvPr id="87" name="Rectangle 41">
                <a:extLst>
                  <a:ext uri="{FF2B5EF4-FFF2-40B4-BE49-F238E27FC236}">
                    <a16:creationId xmlns:a16="http://schemas.microsoft.com/office/drawing/2014/main" id="{5376C820-9E08-46B7-AEC9-EE341A0E8D7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ChangeArrowhead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 rot="5400000">
                <a:off x="9721056" y="3284272"/>
                <a:ext cx="23813" cy="252413"/>
              </a:xfrm>
              <a:prstGeom prst="rect">
                <a:avLst/>
              </a:prstGeom>
              <a:solidFill>
                <a:schemeClr val="tx2">
                  <a:alpha val="60000"/>
                </a:schemeClr>
              </a:solidFill>
              <a:ln>
                <a:noFill/>
              </a:ln>
              <a:effectLst>
                <a:outerShdw blurRad="50800" dist="38100" dir="2700000" algn="tl" rotWithShape="0">
                  <a:srgbClr val="000000">
                    <a:alpha val="58000"/>
                  </a:srgbClr>
                </a:outerShdw>
              </a:effectLst>
            </p:spPr>
          </p:sp>
          <p:sp>
            <p:nvSpPr>
              <p:cNvPr id="88" name="Freeform 32">
                <a:extLst>
                  <a:ext uri="{FF2B5EF4-FFF2-40B4-BE49-F238E27FC236}">
                    <a16:creationId xmlns:a16="http://schemas.microsoft.com/office/drawing/2014/main" id="{1C546710-A8A8-4BB5-ABDB-E0D2F117D811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 rot="16200000" flipH="1" flipV="1">
                <a:off x="2122751" y="3532184"/>
                <a:ext cx="417513" cy="512763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3">
                    <a:moveTo>
                      <a:pt x="12" y="323"/>
                    </a:moveTo>
                    <a:lnTo>
                      <a:pt x="0" y="314"/>
                    </a:lnTo>
                    <a:lnTo>
                      <a:pt x="203" y="108"/>
                    </a:lnTo>
                    <a:lnTo>
                      <a:pt x="248" y="0"/>
                    </a:lnTo>
                    <a:lnTo>
                      <a:pt x="263" y="6"/>
                    </a:lnTo>
                    <a:lnTo>
                      <a:pt x="218" y="117"/>
                    </a:lnTo>
                    <a:lnTo>
                      <a:pt x="218" y="117"/>
                    </a:lnTo>
                    <a:lnTo>
                      <a:pt x="12" y="323"/>
                    </a:lnTo>
                    <a:close/>
                  </a:path>
                </a:pathLst>
              </a:custGeom>
              <a:solidFill>
                <a:schemeClr val="tx2">
                  <a:alpha val="60000"/>
                </a:schemeClr>
              </a:solidFill>
              <a:ln>
                <a:noFill/>
              </a:ln>
              <a:effectLst>
                <a:outerShdw blurRad="50800" dist="38100" dir="2700000" algn="tl" rotWithShape="0">
                  <a:srgbClr val="000000">
                    <a:alpha val="58000"/>
                  </a:srgbClr>
                </a:outerShdw>
              </a:effectLst>
            </p:spPr>
          </p:sp>
          <p:sp>
            <p:nvSpPr>
              <p:cNvPr id="89" name="Freeform 33">
                <a:extLst>
                  <a:ext uri="{FF2B5EF4-FFF2-40B4-BE49-F238E27FC236}">
                    <a16:creationId xmlns:a16="http://schemas.microsoft.com/office/drawing/2014/main" id="{3210BD8B-9CE0-423E-B952-F7D59FC4A9BE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 rot="16200000" flipH="1" flipV="1">
                <a:off x="1958445" y="3463128"/>
                <a:ext cx="157163" cy="152400"/>
              </a:xfrm>
              <a:custGeom>
                <a:avLst/>
                <a:gdLst/>
                <a:ahLst/>
                <a:cxnLst/>
                <a:rect l="0" t="0" r="r" b="b"/>
                <a:pathLst>
                  <a:path w="33" h="32">
                    <a:moveTo>
                      <a:pt x="17" y="32"/>
                    </a:moveTo>
                    <a:cubicBezTo>
                      <a:pt x="13" y="32"/>
                      <a:pt x="9" y="30"/>
                      <a:pt x="6" y="27"/>
                    </a:cubicBezTo>
                    <a:cubicBezTo>
                      <a:pt x="0" y="21"/>
                      <a:pt x="0" y="11"/>
                      <a:pt x="6" y="5"/>
                    </a:cubicBezTo>
                    <a:cubicBezTo>
                      <a:pt x="9" y="2"/>
                      <a:pt x="13" y="0"/>
                      <a:pt x="17" y="0"/>
                    </a:cubicBezTo>
                    <a:cubicBezTo>
                      <a:pt x="21" y="0"/>
                      <a:pt x="25" y="2"/>
                      <a:pt x="28" y="5"/>
                    </a:cubicBezTo>
                    <a:cubicBezTo>
                      <a:pt x="31" y="8"/>
                      <a:pt x="33" y="12"/>
                      <a:pt x="33" y="16"/>
                    </a:cubicBezTo>
                    <a:cubicBezTo>
                      <a:pt x="33" y="20"/>
                      <a:pt x="31" y="24"/>
                      <a:pt x="28" y="27"/>
                    </a:cubicBezTo>
                    <a:cubicBezTo>
                      <a:pt x="25" y="30"/>
                      <a:pt x="21" y="32"/>
                      <a:pt x="17" y="32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6"/>
                      <a:pt x="9" y="8"/>
                    </a:cubicBezTo>
                    <a:cubicBezTo>
                      <a:pt x="4" y="12"/>
                      <a:pt x="4" y="20"/>
                      <a:pt x="9" y="24"/>
                    </a:cubicBezTo>
                    <a:cubicBezTo>
                      <a:pt x="11" y="27"/>
                      <a:pt x="14" y="28"/>
                      <a:pt x="17" y="28"/>
                    </a:cubicBezTo>
                    <a:cubicBezTo>
                      <a:pt x="20" y="28"/>
                      <a:pt x="23" y="27"/>
                      <a:pt x="26" y="24"/>
                    </a:cubicBezTo>
                    <a:cubicBezTo>
                      <a:pt x="30" y="20"/>
                      <a:pt x="30" y="12"/>
                      <a:pt x="26" y="8"/>
                    </a:cubicBezTo>
                    <a:cubicBezTo>
                      <a:pt x="23" y="6"/>
                      <a:pt x="20" y="4"/>
                      <a:pt x="17" y="4"/>
                    </a:cubicBezTo>
                    <a:close/>
                  </a:path>
                </a:pathLst>
              </a:custGeom>
              <a:solidFill>
                <a:schemeClr val="tx2">
                  <a:alpha val="60000"/>
                </a:schemeClr>
              </a:solidFill>
              <a:ln>
                <a:noFill/>
              </a:ln>
              <a:effectLst>
                <a:outerShdw blurRad="50800" dist="38100" dir="2700000" algn="tl" rotWithShape="0">
                  <a:srgbClr val="000000">
                    <a:alpha val="58000"/>
                  </a:srgbClr>
                </a:outerShdw>
              </a:effectLst>
            </p:spPr>
          </p:sp>
          <p:sp>
            <p:nvSpPr>
              <p:cNvPr id="90" name="Freeform 34">
                <a:extLst>
                  <a:ext uri="{FF2B5EF4-FFF2-40B4-BE49-F238E27FC236}">
                    <a16:creationId xmlns:a16="http://schemas.microsoft.com/office/drawing/2014/main" id="{AB8B3F17-1F22-404E-932B-B02A6D9F900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 rot="16200000" flipH="1" flipV="1">
                <a:off x="858308" y="3726653"/>
                <a:ext cx="188913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solidFill>
                <a:schemeClr val="tx2">
                  <a:alpha val="60000"/>
                </a:schemeClr>
              </a:solidFill>
              <a:ln>
                <a:noFill/>
              </a:ln>
              <a:effectLst>
                <a:outerShdw blurRad="50800" dist="38100" dir="2700000" algn="tl" rotWithShape="0">
                  <a:srgbClr val="000000">
                    <a:alpha val="58000"/>
                  </a:srgbClr>
                </a:outerShdw>
              </a:effectLst>
            </p:spPr>
          </p:sp>
          <p:sp>
            <p:nvSpPr>
              <p:cNvPr id="91" name="Freeform 37">
                <a:extLst>
                  <a:ext uri="{FF2B5EF4-FFF2-40B4-BE49-F238E27FC236}">
                    <a16:creationId xmlns:a16="http://schemas.microsoft.com/office/drawing/2014/main" id="{4D93FBC8-AF3E-4029-A5DF-47A1943DDFE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 rot="16200000" flipH="1" flipV="1">
                <a:off x="1658407" y="3186902"/>
                <a:ext cx="304800" cy="1544638"/>
              </a:xfrm>
              <a:custGeom>
                <a:avLst/>
                <a:gdLst/>
                <a:ahLst/>
                <a:cxnLst/>
                <a:rect l="0" t="0" r="r" b="b"/>
                <a:pathLst>
                  <a:path w="192" h="973">
                    <a:moveTo>
                      <a:pt x="15" y="973"/>
                    </a:moveTo>
                    <a:lnTo>
                      <a:pt x="0" y="973"/>
                    </a:lnTo>
                    <a:lnTo>
                      <a:pt x="0" y="790"/>
                    </a:lnTo>
                    <a:lnTo>
                      <a:pt x="174" y="614"/>
                    </a:lnTo>
                    <a:lnTo>
                      <a:pt x="174" y="0"/>
                    </a:lnTo>
                    <a:lnTo>
                      <a:pt x="192" y="0"/>
                    </a:lnTo>
                    <a:lnTo>
                      <a:pt x="192" y="620"/>
                    </a:lnTo>
                    <a:lnTo>
                      <a:pt x="15" y="796"/>
                    </a:lnTo>
                    <a:lnTo>
                      <a:pt x="15" y="973"/>
                    </a:lnTo>
                    <a:close/>
                  </a:path>
                </a:pathLst>
              </a:custGeom>
              <a:solidFill>
                <a:schemeClr val="tx2">
                  <a:alpha val="60000"/>
                </a:schemeClr>
              </a:solidFill>
              <a:ln>
                <a:noFill/>
              </a:ln>
              <a:effectLst>
                <a:outerShdw blurRad="50800" dist="38100" dir="2700000" algn="tl" rotWithShape="0">
                  <a:srgbClr val="000000">
                    <a:alpha val="58000"/>
                  </a:srgbClr>
                </a:outerShdw>
              </a:effectLst>
            </p:spPr>
          </p:sp>
          <p:sp>
            <p:nvSpPr>
              <p:cNvPr id="92" name="Freeform 35">
                <a:extLst>
                  <a:ext uri="{FF2B5EF4-FFF2-40B4-BE49-F238E27FC236}">
                    <a16:creationId xmlns:a16="http://schemas.microsoft.com/office/drawing/2014/main" id="{D996E421-B2D2-47F1-A80E-2CFE2B694B6E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 rot="16200000" flipH="1">
                <a:off x="1860814" y="2715153"/>
                <a:ext cx="298450" cy="1154113"/>
              </a:xfrm>
              <a:custGeom>
                <a:avLst/>
                <a:gdLst/>
                <a:ahLst/>
                <a:cxnLst/>
                <a:rect l="0" t="0" r="r" b="b"/>
                <a:pathLst>
                  <a:path w="188" h="727">
                    <a:moveTo>
                      <a:pt x="15" y="727"/>
                    </a:moveTo>
                    <a:lnTo>
                      <a:pt x="0" y="727"/>
                    </a:lnTo>
                    <a:lnTo>
                      <a:pt x="0" y="407"/>
                    </a:lnTo>
                    <a:lnTo>
                      <a:pt x="0" y="407"/>
                    </a:lnTo>
                    <a:lnTo>
                      <a:pt x="176" y="0"/>
                    </a:lnTo>
                    <a:lnTo>
                      <a:pt x="188" y="6"/>
                    </a:lnTo>
                    <a:lnTo>
                      <a:pt x="15" y="410"/>
                    </a:lnTo>
                    <a:lnTo>
                      <a:pt x="15" y="727"/>
                    </a:lnTo>
                    <a:close/>
                  </a:path>
                </a:pathLst>
              </a:custGeom>
              <a:solidFill>
                <a:schemeClr val="tx2">
                  <a:alpha val="60000"/>
                </a:schemeClr>
              </a:solidFill>
              <a:ln>
                <a:noFill/>
              </a:ln>
              <a:effectLst>
                <a:outerShdw blurRad="50800" dist="38100" dir="2700000" algn="tl" rotWithShape="0">
                  <a:srgbClr val="000000">
                    <a:alpha val="58000"/>
                  </a:srgbClr>
                </a:outerShdw>
              </a:effectLst>
            </p:spPr>
          </p:sp>
          <p:sp>
            <p:nvSpPr>
              <p:cNvPr id="93" name="Freeform 36">
                <a:extLst>
                  <a:ext uri="{FF2B5EF4-FFF2-40B4-BE49-F238E27FC236}">
                    <a16:creationId xmlns:a16="http://schemas.microsoft.com/office/drawing/2014/main" id="{D95EA698-392D-425F-9C2B-B337ADE25853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 rot="16200000" flipH="1">
                <a:off x="1289314" y="3385079"/>
                <a:ext cx="157163" cy="155575"/>
              </a:xfrm>
              <a:custGeom>
                <a:avLst/>
                <a:gdLst/>
                <a:ahLst/>
                <a:cxnLst/>
                <a:rect l="0" t="0" r="r" b="b"/>
                <a:pathLst>
                  <a:path w="33" h="33">
                    <a:moveTo>
                      <a:pt x="17" y="33"/>
                    </a:moveTo>
                    <a:cubicBezTo>
                      <a:pt x="8" y="33"/>
                      <a:pt x="0" y="25"/>
                      <a:pt x="0" y="16"/>
                    </a:cubicBezTo>
                    <a:cubicBezTo>
                      <a:pt x="0" y="7"/>
                      <a:pt x="8" y="0"/>
                      <a:pt x="17" y="0"/>
                    </a:cubicBezTo>
                    <a:cubicBezTo>
                      <a:pt x="26" y="0"/>
                      <a:pt x="33" y="7"/>
                      <a:pt x="33" y="16"/>
                    </a:cubicBezTo>
                    <a:cubicBezTo>
                      <a:pt x="33" y="25"/>
                      <a:pt x="26" y="33"/>
                      <a:pt x="17" y="33"/>
                    </a:cubicBezTo>
                    <a:close/>
                    <a:moveTo>
                      <a:pt x="17" y="4"/>
                    </a:moveTo>
                    <a:cubicBezTo>
                      <a:pt x="10" y="4"/>
                      <a:pt x="4" y="9"/>
                      <a:pt x="4" y="16"/>
                    </a:cubicBezTo>
                    <a:cubicBezTo>
                      <a:pt x="4" y="23"/>
                      <a:pt x="10" y="29"/>
                      <a:pt x="17" y="29"/>
                    </a:cubicBezTo>
                    <a:cubicBezTo>
                      <a:pt x="23" y="29"/>
                      <a:pt x="29" y="23"/>
                      <a:pt x="29" y="16"/>
                    </a:cubicBezTo>
                    <a:cubicBezTo>
                      <a:pt x="29" y="9"/>
                      <a:pt x="23" y="4"/>
                      <a:pt x="17" y="4"/>
                    </a:cubicBezTo>
                    <a:close/>
                  </a:path>
                </a:pathLst>
              </a:custGeom>
              <a:solidFill>
                <a:schemeClr val="tx2">
                  <a:alpha val="60000"/>
                </a:schemeClr>
              </a:solidFill>
              <a:ln>
                <a:noFill/>
              </a:ln>
              <a:effectLst>
                <a:outerShdw blurRad="50800" dist="38100" dir="2700000" algn="tl" rotWithShape="0">
                  <a:srgbClr val="000000">
                    <a:alpha val="58000"/>
                  </a:srgbClr>
                </a:outerShdw>
              </a:effectLst>
            </p:spPr>
          </p:sp>
          <p:sp>
            <p:nvSpPr>
              <p:cNvPr id="94" name="Freeform 38">
                <a:extLst>
                  <a:ext uri="{FF2B5EF4-FFF2-40B4-BE49-F238E27FC236}">
                    <a16:creationId xmlns:a16="http://schemas.microsoft.com/office/drawing/2014/main" id="{54C60C80-2B68-4113-A0A9-A68AFCF135D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 rot="16200000" flipH="1">
                <a:off x="605895" y="3247760"/>
                <a:ext cx="188913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solidFill>
                <a:schemeClr val="tx2">
                  <a:alpha val="60000"/>
                </a:schemeClr>
              </a:solidFill>
              <a:ln>
                <a:noFill/>
              </a:ln>
              <a:effectLst>
                <a:outerShdw blurRad="50800" dist="38100" dir="2700000" algn="tl" rotWithShape="0">
                  <a:srgbClr val="000000">
                    <a:alpha val="58000"/>
                  </a:srgbClr>
                </a:outerShdw>
              </a:effectLst>
            </p:spPr>
          </p:sp>
          <p:sp>
            <p:nvSpPr>
              <p:cNvPr id="95" name="Freeform 39">
                <a:extLst>
                  <a:ext uri="{FF2B5EF4-FFF2-40B4-BE49-F238E27FC236}">
                    <a16:creationId xmlns:a16="http://schemas.microsoft.com/office/drawing/2014/main" id="{3E5B66BC-ADCD-409B-A48E-C5E01E53615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 rot="16200000" flipH="1">
                <a:off x="1532202" y="2305578"/>
                <a:ext cx="307975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194" h="1135">
                    <a:moveTo>
                      <a:pt x="18" y="1135"/>
                    </a:moveTo>
                    <a:lnTo>
                      <a:pt x="0" y="1135"/>
                    </a:lnTo>
                    <a:lnTo>
                      <a:pt x="0" y="354"/>
                    </a:lnTo>
                    <a:lnTo>
                      <a:pt x="176" y="177"/>
                    </a:lnTo>
                    <a:lnTo>
                      <a:pt x="176" y="0"/>
                    </a:lnTo>
                    <a:lnTo>
                      <a:pt x="194" y="0"/>
                    </a:lnTo>
                    <a:lnTo>
                      <a:pt x="194" y="183"/>
                    </a:lnTo>
                    <a:lnTo>
                      <a:pt x="18" y="360"/>
                    </a:lnTo>
                    <a:lnTo>
                      <a:pt x="18" y="1135"/>
                    </a:lnTo>
                    <a:close/>
                  </a:path>
                </a:pathLst>
              </a:custGeom>
              <a:solidFill>
                <a:schemeClr val="tx2">
                  <a:alpha val="60000"/>
                </a:schemeClr>
              </a:solidFill>
              <a:ln>
                <a:noFill/>
              </a:ln>
              <a:effectLst>
                <a:outerShdw blurRad="50800" dist="38100" dir="2700000" algn="tl" rotWithShape="0">
                  <a:srgbClr val="000000">
                    <a:alpha val="58000"/>
                  </a:srgbClr>
                </a:outerShdw>
              </a:effectLst>
            </p:spPr>
          </p:sp>
          <p:sp>
            <p:nvSpPr>
              <p:cNvPr id="96" name="Freeform 40">
                <a:extLst>
                  <a:ext uri="{FF2B5EF4-FFF2-40B4-BE49-F238E27FC236}">
                    <a16:creationId xmlns:a16="http://schemas.microsoft.com/office/drawing/2014/main" id="{17B3EAAA-5AA0-4199-8C7B-529553EE6462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 rot="16200000" flipH="1">
                <a:off x="2154501" y="3461278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solidFill>
                <a:schemeClr val="tx2">
                  <a:alpha val="60000"/>
                </a:schemeClr>
              </a:solidFill>
              <a:ln>
                <a:noFill/>
              </a:ln>
              <a:effectLst>
                <a:outerShdw blurRad="50800" dist="38100" dir="2700000" algn="tl" rotWithShape="0">
                  <a:srgbClr val="000000">
                    <a:alpha val="58000"/>
                  </a:srgbClr>
                </a:outerShdw>
              </a:effectLst>
            </p:spPr>
          </p:sp>
          <p:sp>
            <p:nvSpPr>
              <p:cNvPr id="97" name="Rectangle 41">
                <a:extLst>
                  <a:ext uri="{FF2B5EF4-FFF2-40B4-BE49-F238E27FC236}">
                    <a16:creationId xmlns:a16="http://schemas.microsoft.com/office/drawing/2014/main" id="{938D3E98-9C0D-4AA5-AE8D-3BD079F0CBAB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ChangeArrowhead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 rot="16200000" flipH="1">
                <a:off x="2448983" y="3436672"/>
                <a:ext cx="23813" cy="252413"/>
              </a:xfrm>
              <a:prstGeom prst="rect">
                <a:avLst/>
              </a:prstGeom>
              <a:solidFill>
                <a:schemeClr val="tx2">
                  <a:alpha val="60000"/>
                </a:schemeClr>
              </a:solidFill>
              <a:ln>
                <a:noFill/>
              </a:ln>
              <a:effectLst>
                <a:outerShdw blurRad="50800" dist="38100" dir="2700000" algn="tl" rotWithShape="0">
                  <a:srgbClr val="000000">
                    <a:alpha val="58000"/>
                  </a:srgbClr>
                </a:outerShdw>
              </a:effectLst>
            </p:spPr>
          </p:sp>
        </p:grpSp>
      </p:grpSp>
      <p:sp>
        <p:nvSpPr>
          <p:cNvPr id="2" name="Pavadinimas 1">
            <a:extLst>
              <a:ext uri="{FF2B5EF4-FFF2-40B4-BE49-F238E27FC236}">
                <a16:creationId xmlns:a16="http://schemas.microsoft.com/office/drawing/2014/main" id="{C4C8AF52-98A6-4B27-9828-F37C0E4A4C3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667000" y="2771250"/>
            <a:ext cx="6858000" cy="1367896"/>
          </a:xfrm>
        </p:spPr>
        <p:txBody>
          <a:bodyPr>
            <a:normAutofit/>
          </a:bodyPr>
          <a:lstStyle/>
          <a:p>
            <a:pPr algn="ctr"/>
            <a:r>
              <a:rPr lang="lt-LT" sz="4400" dirty="0"/>
              <a:t>PATARIMAI MOKANTIS NUOTOLINIU BŪDU</a:t>
            </a:r>
          </a:p>
        </p:txBody>
      </p:sp>
    </p:spTree>
    <p:extLst>
      <p:ext uri="{BB962C8B-B14F-4D97-AF65-F5344CB8AC3E}">
        <p14:creationId xmlns:p14="http://schemas.microsoft.com/office/powerpoint/2010/main" val="6721101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6BFC9644-673A-459F-B3C5-9310A4E50E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4ADB9295-9645-4BF2-ADFD-75800B7FAD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14288" y="0"/>
            <a:ext cx="1220788" cy="6858001"/>
            <a:chOff x="-14288" y="0"/>
            <a:chExt cx="1220788" cy="6858001"/>
          </a:xfrm>
          <a:solidFill>
            <a:schemeClr val="bg2">
              <a:lumMod val="60000"/>
              <a:lumOff val="40000"/>
              <a:alpha val="60000"/>
            </a:schemeClr>
          </a:solidFill>
        </p:grpSpPr>
        <p:sp>
          <p:nvSpPr>
            <p:cNvPr id="5" name="Rectangle 5">
              <a:extLst>
                <a:ext uri="{FF2B5EF4-FFF2-40B4-BE49-F238E27FC236}">
                  <a16:creationId xmlns:a16="http://schemas.microsoft.com/office/drawing/2014/main" id="{95B061E9-E435-4E1B-B160-96584A11669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4300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6" name="Freeform 6">
              <a:extLst>
                <a:ext uri="{FF2B5EF4-FFF2-40B4-BE49-F238E27FC236}">
                  <a16:creationId xmlns:a16="http://schemas.microsoft.com/office/drawing/2014/main" id="{3CD7972E-7D38-40EE-A80B-E2A848811ED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337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" name="Freeform 7">
              <a:extLst>
                <a:ext uri="{FF2B5EF4-FFF2-40B4-BE49-F238E27FC236}">
                  <a16:creationId xmlns:a16="http://schemas.microsoft.com/office/drawing/2014/main" id="{524A3B55-746F-419F-8CFF-5F3A4BE1434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8575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" name="Freeform 8">
              <a:extLst>
                <a:ext uri="{FF2B5EF4-FFF2-40B4-BE49-F238E27FC236}">
                  <a16:creationId xmlns:a16="http://schemas.microsoft.com/office/drawing/2014/main" id="{9C63219B-AD72-4494-935E-F5C70DB5497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00025" y="4763"/>
              <a:ext cx="369888" cy="1811338"/>
            </a:xfrm>
            <a:custGeom>
              <a:avLst/>
              <a:gdLst/>
              <a:ahLst/>
              <a:cxnLst/>
              <a:rect l="0" t="0" r="r" b="b"/>
              <a:pathLst>
                <a:path w="233" h="1141">
                  <a:moveTo>
                    <a:pt x="218" y="1141"/>
                  </a:moveTo>
                  <a:lnTo>
                    <a:pt x="0" y="626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623"/>
                  </a:lnTo>
                  <a:lnTo>
                    <a:pt x="233" y="1135"/>
                  </a:lnTo>
                  <a:lnTo>
                    <a:pt x="218" y="114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8" name="Freeform 9">
              <a:extLst>
                <a:ext uri="{FF2B5EF4-FFF2-40B4-BE49-F238E27FC236}">
                  <a16:creationId xmlns:a16="http://schemas.microsoft.com/office/drawing/2014/main" id="{15B41FD2-05E2-44E7-8760-09E65D1C603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03237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3" y="0"/>
                    <a:pt x="40" y="6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9"/>
                    <a:pt x="31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0" name="Freeform 10">
              <a:extLst>
                <a:ext uri="{FF2B5EF4-FFF2-40B4-BE49-F238E27FC236}">
                  <a16:creationId xmlns:a16="http://schemas.microsoft.com/office/drawing/2014/main" id="{FE6D63D0-3347-4EE2-8F65-F1C32168FA2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85750" y="4763"/>
              <a:ext cx="369888" cy="1430338"/>
            </a:xfrm>
            <a:custGeom>
              <a:avLst/>
              <a:gdLst/>
              <a:ahLst/>
              <a:cxnLst/>
              <a:rect l="0" t="0" r="r" b="b"/>
              <a:pathLst>
                <a:path w="233" h="901">
                  <a:moveTo>
                    <a:pt x="221" y="901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380"/>
                  </a:lnTo>
                  <a:lnTo>
                    <a:pt x="233" y="895"/>
                  </a:lnTo>
                  <a:lnTo>
                    <a:pt x="221" y="90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1" name="Freeform 11">
              <a:extLst>
                <a:ext uri="{FF2B5EF4-FFF2-40B4-BE49-F238E27FC236}">
                  <a16:creationId xmlns:a16="http://schemas.microsoft.com/office/drawing/2014/main" id="{538A46A3-DB16-45D5-B636-03EFE39FE96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46100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2" name="Freeform 12">
              <a:extLst>
                <a:ext uri="{FF2B5EF4-FFF2-40B4-BE49-F238E27FC236}">
                  <a16:creationId xmlns:a16="http://schemas.microsoft.com/office/drawing/2014/main" id="{0B8A2B0E-823F-4BE8-9359-45143BB1248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88962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3" y="0"/>
                    <a:pt x="40" y="7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9"/>
                    <a:pt x="31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3" name="Freeform 13">
              <a:extLst>
                <a:ext uri="{FF2B5EF4-FFF2-40B4-BE49-F238E27FC236}">
                  <a16:creationId xmlns:a16="http://schemas.microsoft.com/office/drawing/2014/main" id="{44516B3C-A8BE-46FC-B643-3DFEB7F2838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88962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4" name="Freeform 14">
              <a:extLst>
                <a:ext uri="{FF2B5EF4-FFF2-40B4-BE49-F238E27FC236}">
                  <a16:creationId xmlns:a16="http://schemas.microsoft.com/office/drawing/2014/main" id="{59FD699C-3920-4E57-BE27-165A3F036C2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1350" y="0"/>
              <a:ext cx="422275" cy="527050"/>
            </a:xfrm>
            <a:custGeom>
              <a:avLst/>
              <a:gdLst/>
              <a:ahLst/>
              <a:cxnLst/>
              <a:rect l="0" t="0" r="r" b="b"/>
              <a:pathLst>
                <a:path w="266" h="332">
                  <a:moveTo>
                    <a:pt x="257" y="332"/>
                  </a:moveTo>
                  <a:lnTo>
                    <a:pt x="48" y="123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3" y="114"/>
                  </a:lnTo>
                  <a:lnTo>
                    <a:pt x="266" y="320"/>
                  </a:lnTo>
                  <a:lnTo>
                    <a:pt x="257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5" name="Freeform 15">
              <a:extLst>
                <a:ext uri="{FF2B5EF4-FFF2-40B4-BE49-F238E27FC236}">
                  <a16:creationId xmlns:a16="http://schemas.microsoft.com/office/drawing/2014/main" id="{0FB0C02E-3F53-4889-8ADF-80DBC43F693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20762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6" name="Line 16">
              <a:extLst>
                <a:ext uri="{FF2B5EF4-FFF2-40B4-BE49-F238E27FC236}">
                  <a16:creationId xmlns:a16="http://schemas.microsoft.com/office/drawing/2014/main" id="{F8A0C89C-946F-4BCD-8A27-BB73E37FE52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ShapeType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4763" y="9525"/>
              <a:ext cx="0" cy="0"/>
            </a:xfrm>
            <a:prstGeom prst="line">
              <a:avLst/>
            </a:prstGeom>
            <a:grpFill/>
            <a:ln w="15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</p:sp>
        <p:sp>
          <p:nvSpPr>
            <p:cNvPr id="47" name="Freeform 17">
              <a:extLst>
                <a:ext uri="{FF2B5EF4-FFF2-40B4-BE49-F238E27FC236}">
                  <a16:creationId xmlns:a16="http://schemas.microsoft.com/office/drawing/2014/main" id="{70C83EAF-4E92-4849-A240-B257871DC03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525" y="1801813"/>
              <a:ext cx="123825" cy="127000"/>
            </a:xfrm>
            <a:custGeom>
              <a:avLst/>
              <a:gdLst/>
              <a:ahLst/>
              <a:cxnLst/>
              <a:rect l="0" t="0" r="r" b="b"/>
              <a:pathLst>
                <a:path w="78" h="80">
                  <a:moveTo>
                    <a:pt x="6" y="80"/>
                  </a:moveTo>
                  <a:lnTo>
                    <a:pt x="0" y="71"/>
                  </a:lnTo>
                  <a:lnTo>
                    <a:pt x="69" y="0"/>
                  </a:lnTo>
                  <a:lnTo>
                    <a:pt x="78" y="9"/>
                  </a:lnTo>
                  <a:lnTo>
                    <a:pt x="6" y="8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8" name="Freeform 18">
              <a:extLst>
                <a:ext uri="{FF2B5EF4-FFF2-40B4-BE49-F238E27FC236}">
                  <a16:creationId xmlns:a16="http://schemas.microsoft.com/office/drawing/2014/main" id="{320FD164-4D7A-469C-B3F4-B926BFACF53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9525" y="3549650"/>
              <a:ext cx="147638" cy="481013"/>
            </a:xfrm>
            <a:custGeom>
              <a:avLst/>
              <a:gdLst/>
              <a:ahLst/>
              <a:cxnLst/>
              <a:rect l="0" t="0" r="r" b="b"/>
              <a:pathLst>
                <a:path w="93" h="303">
                  <a:moveTo>
                    <a:pt x="93" y="303"/>
                  </a:moveTo>
                  <a:lnTo>
                    <a:pt x="78" y="303"/>
                  </a:lnTo>
                  <a:lnTo>
                    <a:pt x="78" y="78"/>
                  </a:lnTo>
                  <a:lnTo>
                    <a:pt x="0" y="12"/>
                  </a:lnTo>
                  <a:lnTo>
                    <a:pt x="12" y="0"/>
                  </a:lnTo>
                  <a:lnTo>
                    <a:pt x="93" y="69"/>
                  </a:lnTo>
                  <a:lnTo>
                    <a:pt x="93" y="30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9" name="Freeform 19">
              <a:extLst>
                <a:ext uri="{FF2B5EF4-FFF2-40B4-BE49-F238E27FC236}">
                  <a16:creationId xmlns:a16="http://schemas.microsoft.com/office/drawing/2014/main" id="{F6E14D9A-4E63-48FF-95C5-9E8DDFF86C4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28587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0" name="Freeform 20">
              <a:extLst>
                <a:ext uri="{FF2B5EF4-FFF2-40B4-BE49-F238E27FC236}">
                  <a16:creationId xmlns:a16="http://schemas.microsoft.com/office/drawing/2014/main" id="{F3DCD24F-3CA8-4404-B22C-E4C928995F3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04787" y="1849438"/>
              <a:ext cx="114300" cy="107950"/>
            </a:xfrm>
            <a:custGeom>
              <a:avLst/>
              <a:gdLst/>
              <a:ahLst/>
              <a:cxnLst/>
              <a:rect l="0" t="0" r="r" b="b"/>
              <a:pathLst>
                <a:path w="24" h="23">
                  <a:moveTo>
                    <a:pt x="12" y="23"/>
                  </a:moveTo>
                  <a:cubicBezTo>
                    <a:pt x="6" y="23"/>
                    <a:pt x="0" y="18"/>
                    <a:pt x="0" y="12"/>
                  </a:cubicBezTo>
                  <a:cubicBezTo>
                    <a:pt x="0" y="5"/>
                    <a:pt x="6" y="0"/>
                    <a:pt x="12" y="0"/>
                  </a:cubicBezTo>
                  <a:cubicBezTo>
                    <a:pt x="18" y="0"/>
                    <a:pt x="24" y="5"/>
                    <a:pt x="24" y="12"/>
                  </a:cubicBezTo>
                  <a:cubicBezTo>
                    <a:pt x="24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20" y="16"/>
                    <a:pt x="20" y="12"/>
                  </a:cubicBezTo>
                  <a:cubicBezTo>
                    <a:pt x="20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1" name="Rectangle 21">
              <a:extLst>
                <a:ext uri="{FF2B5EF4-FFF2-40B4-BE49-F238E27FC236}">
                  <a16:creationId xmlns:a16="http://schemas.microsoft.com/office/drawing/2014/main" id="{8AD2E827-32A3-4BE4-9CC6-8315629177A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3350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52" name="Freeform 22">
              <a:extLst>
                <a:ext uri="{FF2B5EF4-FFF2-40B4-BE49-F238E27FC236}">
                  <a16:creationId xmlns:a16="http://schemas.microsoft.com/office/drawing/2014/main" id="{47FB2CCC-1230-494F-B2D1-F05E5B8EDF5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23837" y="5041900"/>
              <a:ext cx="369888" cy="1801813"/>
            </a:xfrm>
            <a:custGeom>
              <a:avLst/>
              <a:gdLst/>
              <a:ahLst/>
              <a:cxnLst/>
              <a:rect l="0" t="0" r="r" b="b"/>
              <a:pathLst>
                <a:path w="233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8" y="0"/>
                  </a:lnTo>
                  <a:lnTo>
                    <a:pt x="233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3" name="Freeform 23">
              <a:extLst>
                <a:ext uri="{FF2B5EF4-FFF2-40B4-BE49-F238E27FC236}">
                  <a16:creationId xmlns:a16="http://schemas.microsoft.com/office/drawing/2014/main" id="{A5F44514-9274-47E3-9243-CA9356C166B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2387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4" name="Freeform 24">
              <a:extLst>
                <a:ext uri="{FF2B5EF4-FFF2-40B4-BE49-F238E27FC236}">
                  <a16:creationId xmlns:a16="http://schemas.microsoft.com/office/drawing/2014/main" id="{D06192CD-AD86-4DCA-8B53-4ACCA46583A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4288" y="5627688"/>
              <a:ext cx="85725" cy="1216025"/>
            </a:xfrm>
            <a:custGeom>
              <a:avLst/>
              <a:gdLst/>
              <a:ahLst/>
              <a:cxnLst/>
              <a:rect l="0" t="0" r="r" b="b"/>
              <a:pathLst>
                <a:path w="54" h="766">
                  <a:moveTo>
                    <a:pt x="54" y="766"/>
                  </a:moveTo>
                  <a:lnTo>
                    <a:pt x="36" y="766"/>
                  </a:lnTo>
                  <a:lnTo>
                    <a:pt x="36" y="149"/>
                  </a:lnTo>
                  <a:lnTo>
                    <a:pt x="0" y="3"/>
                  </a:lnTo>
                  <a:lnTo>
                    <a:pt x="18" y="0"/>
                  </a:lnTo>
                  <a:lnTo>
                    <a:pt x="54" y="146"/>
                  </a:lnTo>
                  <a:lnTo>
                    <a:pt x="54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5" name="Freeform 25">
              <a:extLst>
                <a:ext uri="{FF2B5EF4-FFF2-40B4-BE49-F238E27FC236}">
                  <a16:creationId xmlns:a16="http://schemas.microsoft.com/office/drawing/2014/main" id="{99E9203A-21E4-46D8-981A-4B28CA320A6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27050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6" name="Freeform 26">
              <a:extLst>
                <a:ext uri="{FF2B5EF4-FFF2-40B4-BE49-F238E27FC236}">
                  <a16:creationId xmlns:a16="http://schemas.microsoft.com/office/drawing/2014/main" id="{32FCE9B6-FB52-4045-8DCC-E5959B9A403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09562" y="5422900"/>
              <a:ext cx="374650" cy="1425575"/>
            </a:xfrm>
            <a:custGeom>
              <a:avLst/>
              <a:gdLst/>
              <a:ahLst/>
              <a:cxnLst/>
              <a:rect l="0" t="0" r="r" b="b"/>
              <a:pathLst>
                <a:path w="236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3" y="512"/>
                  </a:lnTo>
                  <a:lnTo>
                    <a:pt x="221" y="0"/>
                  </a:lnTo>
                  <a:lnTo>
                    <a:pt x="236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7" name="Freeform 27">
              <a:extLst>
                <a:ext uri="{FF2B5EF4-FFF2-40B4-BE49-F238E27FC236}">
                  <a16:creationId xmlns:a16="http://schemas.microsoft.com/office/drawing/2014/main" id="{E4A7025C-CDE8-429A-BBB9-E7380C96238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69912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8" name="Freeform 28">
              <a:extLst>
                <a:ext uri="{FF2B5EF4-FFF2-40B4-BE49-F238E27FC236}">
                  <a16:creationId xmlns:a16="http://schemas.microsoft.com/office/drawing/2014/main" id="{A4EA0256-5DF5-437A-98A7-B79F3E6BB89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12775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9" name="Freeform 29">
              <a:extLst>
                <a:ext uri="{FF2B5EF4-FFF2-40B4-BE49-F238E27FC236}">
                  <a16:creationId xmlns:a16="http://schemas.microsoft.com/office/drawing/2014/main" id="{90C9433D-9E1C-493B-BEBD-C3081FFA328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12775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0" name="Freeform 30">
              <a:extLst>
                <a:ext uri="{FF2B5EF4-FFF2-40B4-BE49-F238E27FC236}">
                  <a16:creationId xmlns:a16="http://schemas.microsoft.com/office/drawing/2014/main" id="{352B39BB-F298-4285-A709-1FBA0CB722C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9925" y="6330950"/>
              <a:ext cx="417513" cy="517525"/>
            </a:xfrm>
            <a:custGeom>
              <a:avLst/>
              <a:gdLst/>
              <a:ahLst/>
              <a:cxnLst/>
              <a:rect l="0" t="0" r="r" b="b"/>
              <a:pathLst>
                <a:path w="263" h="326">
                  <a:moveTo>
                    <a:pt x="15" y="326"/>
                  </a:moveTo>
                  <a:lnTo>
                    <a:pt x="0" y="320"/>
                  </a:lnTo>
                  <a:lnTo>
                    <a:pt x="45" y="206"/>
                  </a:lnTo>
                  <a:lnTo>
                    <a:pt x="48" y="206"/>
                  </a:lnTo>
                  <a:lnTo>
                    <a:pt x="254" y="0"/>
                  </a:lnTo>
                  <a:lnTo>
                    <a:pt x="263" y="12"/>
                  </a:lnTo>
                  <a:lnTo>
                    <a:pt x="60" y="215"/>
                  </a:lnTo>
                  <a:lnTo>
                    <a:pt x="15" y="32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1" name="Freeform 31">
              <a:extLst>
                <a:ext uri="{FF2B5EF4-FFF2-40B4-BE49-F238E27FC236}">
                  <a16:creationId xmlns:a16="http://schemas.microsoft.com/office/drawing/2014/main" id="{31CAF2A0-CBA0-4E86-AA87-8750EC1AFB2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49337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Pavadinimas 1">
            <a:extLst>
              <a:ext uri="{FF2B5EF4-FFF2-40B4-BE49-F238E27FC236}">
                <a16:creationId xmlns:a16="http://schemas.microsoft.com/office/drawing/2014/main" id="{41529014-1B60-4DDF-A43C-D5C3331EE3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19015" y="1093787"/>
            <a:ext cx="3059969" cy="4697413"/>
          </a:xfrm>
        </p:spPr>
        <p:txBody>
          <a:bodyPr>
            <a:normAutofit/>
          </a:bodyPr>
          <a:lstStyle/>
          <a:p>
            <a:r>
              <a:rPr lang="en-GB" dirty="0"/>
              <a:t>1. </a:t>
            </a:r>
            <a:r>
              <a:rPr lang="lt-LT" dirty="0"/>
              <a:t>PLANUOK SAVO DIENĄ</a:t>
            </a:r>
          </a:p>
        </p:txBody>
      </p:sp>
      <p:sp useBgFill="1">
        <p:nvSpPr>
          <p:cNvPr id="39" name="Round Diagonal Corner Rectangle 7">
            <a:extLst>
              <a:ext uri="{FF2B5EF4-FFF2-40B4-BE49-F238E27FC236}">
                <a16:creationId xmlns:a16="http://schemas.microsoft.com/office/drawing/2014/main" id="{7D1C411D-0818-4640-8657-2AF78250C8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25084" y="0"/>
            <a:ext cx="7566916" cy="6848476"/>
          </a:xfrm>
          <a:prstGeom prst="round2DiagRect">
            <a:avLst>
              <a:gd name="adj1" fmla="val 0"/>
              <a:gd name="adj2" fmla="val 0"/>
            </a:avLst>
          </a:prstGeom>
          <a:ln w="19050" cap="sq">
            <a:noFill/>
            <a:miter lim="800000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urinio vietos rezervavimo ženklas 2">
            <a:extLst>
              <a:ext uri="{FF2B5EF4-FFF2-40B4-BE49-F238E27FC236}">
                <a16:creationId xmlns:a16="http://schemas.microsoft.com/office/drawing/2014/main" id="{B225F3A7-0883-422D-AD2E-77C5FCC202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15467" y="1093788"/>
            <a:ext cx="5831944" cy="4697413"/>
          </a:xfrm>
        </p:spPr>
        <p:txBody>
          <a:bodyPr>
            <a:normAutofit lnSpcReduction="10000"/>
          </a:bodyPr>
          <a:lstStyle/>
          <a:p>
            <a:pPr>
              <a:lnSpc>
                <a:spcPct val="110000"/>
              </a:lnSpc>
            </a:pPr>
            <a:r>
              <a:rPr lang="lt-LT" sz="1700" dirty="0"/>
              <a:t>RYTE </a:t>
            </a:r>
            <a:r>
              <a:rPr lang="lt-LT" dirty="0">
                <a:solidFill>
                  <a:srgbClr val="FFFF00"/>
                </a:solidFill>
              </a:rPr>
              <a:t>PASKIRK LAIKĄ</a:t>
            </a:r>
            <a:r>
              <a:rPr lang="lt-LT" sz="1700" dirty="0"/>
              <a:t>, KADA RUOŠI PAMOKAS, ATLIKSI ĮVAIRIAS UŽDUOTIS IR PAN. </a:t>
            </a:r>
          </a:p>
          <a:p>
            <a:pPr>
              <a:lnSpc>
                <a:spcPct val="110000"/>
              </a:lnSpc>
            </a:pPr>
            <a:r>
              <a:rPr lang="lt-LT" sz="1700" dirty="0"/>
              <a:t>DIRBDAMAS NEPAMIRŠK KAS PUSVALANDĮ </a:t>
            </a:r>
            <a:r>
              <a:rPr lang="lt-LT" dirty="0">
                <a:solidFill>
                  <a:srgbClr val="FFFF00"/>
                </a:solidFill>
              </a:rPr>
              <a:t>DARYTI PERRTRAUKĖLES</a:t>
            </a:r>
            <a:r>
              <a:rPr lang="lt-LT" sz="1700" dirty="0"/>
              <a:t>, PER KURIAS ATSISTOSI, PAJUDĖSI, PAILSINSI AKIS.</a:t>
            </a:r>
          </a:p>
          <a:p>
            <a:pPr>
              <a:lnSpc>
                <a:spcPct val="110000"/>
              </a:lnSpc>
            </a:pPr>
            <a:r>
              <a:rPr lang="lt-LT" sz="1700" dirty="0"/>
              <a:t>DIENĄ TURI SKIRTI LAIKO BENDRAVIMUI SU ĮVAIRIŲ DALYKŲ MOKYTOJAIS, PAMOKOMS (SUSITARSI INDIVIDUALIAI).</a:t>
            </a:r>
          </a:p>
          <a:p>
            <a:pPr>
              <a:lnSpc>
                <a:spcPct val="110000"/>
              </a:lnSpc>
            </a:pPr>
            <a:r>
              <a:rPr lang="lt-LT" sz="1700" dirty="0"/>
              <a:t>NUSISTATYK, KIEK LAIKO PER DIENĄ SKIRSI SAVO </a:t>
            </a:r>
            <a:r>
              <a:rPr lang="lt-LT" dirty="0">
                <a:solidFill>
                  <a:srgbClr val="FFFF00"/>
                </a:solidFill>
              </a:rPr>
              <a:t>POMĖGIAMS</a:t>
            </a:r>
            <a:r>
              <a:rPr lang="lt-LT" sz="1700" dirty="0"/>
              <a:t>, KASDIENEI BUITIES RUOŠAI,  POKALBIAMS SU </a:t>
            </a:r>
            <a:r>
              <a:rPr lang="lt-LT" dirty="0">
                <a:solidFill>
                  <a:srgbClr val="FFFF00"/>
                </a:solidFill>
              </a:rPr>
              <a:t>DRAUGAIS IR ŠEIMA</a:t>
            </a:r>
            <a:r>
              <a:rPr lang="lt-LT" sz="1700" dirty="0"/>
              <a:t>.</a:t>
            </a:r>
          </a:p>
          <a:p>
            <a:pPr>
              <a:lnSpc>
                <a:spcPct val="110000"/>
              </a:lnSpc>
            </a:pPr>
            <a:r>
              <a:rPr lang="lt-LT" sz="1700" dirty="0"/>
              <a:t>PLANUOK LAIKĄ, KADA IŠEISI Į LAUKĄ </a:t>
            </a:r>
            <a:r>
              <a:rPr lang="lt-LT" dirty="0">
                <a:solidFill>
                  <a:srgbClr val="FFFF00"/>
                </a:solidFill>
              </a:rPr>
              <a:t>PASIVAKŠČIOTI</a:t>
            </a:r>
            <a:r>
              <a:rPr lang="lt-LT" sz="1700" dirty="0"/>
              <a:t> (AIŠKU, VIENAS AR SU SAVO ŠEIMA IR TEN, KUR MAŽAI ŽMONIŲ).</a:t>
            </a:r>
          </a:p>
        </p:txBody>
      </p:sp>
    </p:spTree>
    <p:extLst>
      <p:ext uri="{BB962C8B-B14F-4D97-AF65-F5344CB8AC3E}">
        <p14:creationId xmlns:p14="http://schemas.microsoft.com/office/powerpoint/2010/main" val="258215835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Vaizdo rezultatas pagal užklausą „tomato“">
            <a:extLst>
              <a:ext uri="{FF2B5EF4-FFF2-40B4-BE49-F238E27FC236}">
                <a16:creationId xmlns:a16="http://schemas.microsoft.com/office/drawing/2014/main" id="{73C8C52F-1B3B-48B8-BD7D-02301A31A4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50000"/>
                    </a14:imgEffect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Pavadinimas 1">
            <a:extLst>
              <a:ext uri="{FF2B5EF4-FFF2-40B4-BE49-F238E27FC236}">
                <a16:creationId xmlns:a16="http://schemas.microsoft.com/office/drawing/2014/main" id="{EF295660-098C-4C6A-9DC3-0905971786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12" y="618518"/>
            <a:ext cx="10121319" cy="1344097"/>
          </a:xfrm>
        </p:spPr>
        <p:txBody>
          <a:bodyPr/>
          <a:lstStyle/>
          <a:p>
            <a:r>
              <a:rPr lang="en-GB" dirty="0"/>
              <a:t>2. </a:t>
            </a:r>
            <a:r>
              <a:rPr lang="lt-LT" dirty="0"/>
              <a:t>TINKAMAI PLANUOK SAVO VEIKLĄ (KAIP MOKYSIES)</a:t>
            </a:r>
          </a:p>
        </p:txBody>
      </p:sp>
      <p:sp>
        <p:nvSpPr>
          <p:cNvPr id="3" name="Turinio vietos rezervavimo ženklas 2">
            <a:extLst>
              <a:ext uri="{FF2B5EF4-FFF2-40B4-BE49-F238E27FC236}">
                <a16:creationId xmlns:a16="http://schemas.microsoft.com/office/drawing/2014/main" id="{2F9A590A-E597-4798-AABB-7BF364F0518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56732" y="1962615"/>
            <a:ext cx="9905999" cy="4393580"/>
          </a:xfrm>
        </p:spPr>
        <p:txBody>
          <a:bodyPr/>
          <a:lstStyle/>
          <a:p>
            <a:r>
              <a:rPr lang="lt-LT" dirty="0"/>
              <a:t>NEDARYK VISŲ UŽDUOČIŲ PER VIENĄ DIENĄ       NUSISTATYK </a:t>
            </a:r>
          </a:p>
          <a:p>
            <a:r>
              <a:rPr lang="lt-LT" dirty="0">
                <a:solidFill>
                  <a:srgbClr val="FFFF00"/>
                </a:solidFill>
              </a:rPr>
              <a:t>VIENĄ</a:t>
            </a:r>
            <a:r>
              <a:rPr lang="lt-LT" dirty="0"/>
              <a:t>, PAČIĄ SVARBIAUSIĄ UŽDUOTĮ</a:t>
            </a:r>
          </a:p>
          <a:p>
            <a:r>
              <a:rPr lang="lt-LT" dirty="0">
                <a:solidFill>
                  <a:srgbClr val="FFFF00"/>
                </a:solidFill>
              </a:rPr>
              <a:t>DVI</a:t>
            </a:r>
            <a:r>
              <a:rPr lang="lt-LT" dirty="0">
                <a:solidFill>
                  <a:srgbClr val="FF0000"/>
                </a:solidFill>
              </a:rPr>
              <a:t> </a:t>
            </a:r>
            <a:r>
              <a:rPr lang="lt-LT" dirty="0"/>
              <a:t>MAŽIAU SVARBIAS, BET REIKALINGAS</a:t>
            </a:r>
          </a:p>
          <a:p>
            <a:r>
              <a:rPr lang="lt-LT" dirty="0">
                <a:solidFill>
                  <a:srgbClr val="FFFF00"/>
                </a:solidFill>
              </a:rPr>
              <a:t>DVI, TRIS</a:t>
            </a:r>
            <a:r>
              <a:rPr lang="lt-LT" dirty="0"/>
              <a:t>, KURIAS BŪTŲ GERAI PADARYTI, BET...</a:t>
            </a:r>
            <a:r>
              <a:rPr lang="en-GB" dirty="0"/>
              <a:t> (“good to have”)</a:t>
            </a:r>
          </a:p>
          <a:p>
            <a:r>
              <a:rPr lang="lt-LT" dirty="0">
                <a:solidFill>
                  <a:srgbClr val="FFFF00"/>
                </a:solidFill>
              </a:rPr>
              <a:t>PLANUODAMAS VEIKLĄ  GALI NAUDOTIS </a:t>
            </a:r>
            <a:r>
              <a:rPr lang="lt-LT" sz="3600" i="1" dirty="0">
                <a:solidFill>
                  <a:srgbClr val="FFFF00"/>
                </a:solidFill>
              </a:rPr>
              <a:t>POMODORO </a:t>
            </a:r>
            <a:r>
              <a:rPr lang="lt-LT" dirty="0">
                <a:solidFill>
                  <a:srgbClr val="FFFF00"/>
                </a:solidFill>
              </a:rPr>
              <a:t>TECHNIKA  </a:t>
            </a:r>
            <a:r>
              <a:rPr lang="lt-LT" dirty="0"/>
              <a:t>(TAIP VADINASI, NES SUGALVOJO VIENAS ITALAS)</a:t>
            </a:r>
            <a:endParaRPr lang="lt-LT" dirty="0">
              <a:solidFill>
                <a:srgbClr val="FF0000"/>
              </a:solidFill>
            </a:endParaRPr>
          </a:p>
        </p:txBody>
      </p:sp>
      <p:cxnSp>
        <p:nvCxnSpPr>
          <p:cNvPr id="5" name="Tiesioji rodyklės jungtis 4">
            <a:extLst>
              <a:ext uri="{FF2B5EF4-FFF2-40B4-BE49-F238E27FC236}">
                <a16:creationId xmlns:a16="http://schemas.microsoft.com/office/drawing/2014/main" id="{0AB7DAAE-B77C-48E1-A7A3-23A47C1B89A9}"/>
              </a:ext>
            </a:extLst>
          </p:cNvPr>
          <p:cNvCxnSpPr>
            <a:cxnSpLocks/>
          </p:cNvCxnSpPr>
          <p:nvPr/>
        </p:nvCxnSpPr>
        <p:spPr>
          <a:xfrm>
            <a:off x="7359805" y="2252546"/>
            <a:ext cx="377281" cy="0"/>
          </a:xfrm>
          <a:prstGeom prst="straightConnector1">
            <a:avLst/>
          </a:prstGeom>
          <a:ln w="57150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Tiesioji rodyklės jungtis 6">
            <a:extLst>
              <a:ext uri="{FF2B5EF4-FFF2-40B4-BE49-F238E27FC236}">
                <a16:creationId xmlns:a16="http://schemas.microsoft.com/office/drawing/2014/main" id="{EB9AEB2C-912F-47F9-B27C-8F1D63DA4FA6}"/>
              </a:ext>
            </a:extLst>
          </p:cNvPr>
          <p:cNvCxnSpPr>
            <a:cxnSpLocks/>
          </p:cNvCxnSpPr>
          <p:nvPr/>
        </p:nvCxnSpPr>
        <p:spPr>
          <a:xfrm>
            <a:off x="6298580" y="5341435"/>
            <a:ext cx="0" cy="836340"/>
          </a:xfrm>
          <a:prstGeom prst="straightConnector1">
            <a:avLst/>
          </a:prstGeom>
          <a:ln w="57150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6959202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>
            <a:extLst>
              <a:ext uri="{FF2B5EF4-FFF2-40B4-BE49-F238E27FC236}">
                <a16:creationId xmlns:a16="http://schemas.microsoft.com/office/drawing/2014/main" id="{CD884EE0-6917-4E73-9BAE-0D4F64E1A3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46213" y="0"/>
            <a:ext cx="9905998" cy="1478570"/>
          </a:xfrm>
        </p:spPr>
        <p:txBody>
          <a:bodyPr/>
          <a:lstStyle/>
          <a:p>
            <a:r>
              <a:rPr lang="en-GB" i="1" dirty="0">
                <a:solidFill>
                  <a:srgbClr val="FFFF00"/>
                </a:solidFill>
              </a:rPr>
              <a:t>2.1. </a:t>
            </a:r>
            <a:r>
              <a:rPr lang="lt-LT" i="1" dirty="0">
                <a:solidFill>
                  <a:srgbClr val="FFFF00"/>
                </a:solidFill>
              </a:rPr>
              <a:t>POMODORO</a:t>
            </a:r>
            <a:r>
              <a:rPr lang="lt-LT" dirty="0">
                <a:solidFill>
                  <a:srgbClr val="FFFF00"/>
                </a:solidFill>
              </a:rPr>
              <a:t> TECHNIKA</a:t>
            </a:r>
          </a:p>
        </p:txBody>
      </p:sp>
      <p:sp>
        <p:nvSpPr>
          <p:cNvPr id="3" name="Turinio vietos rezervavimo ženklas 2">
            <a:extLst>
              <a:ext uri="{FF2B5EF4-FFF2-40B4-BE49-F238E27FC236}">
                <a16:creationId xmlns:a16="http://schemas.microsoft.com/office/drawing/2014/main" id="{C3B3A9EA-3C50-45B0-A61D-96D08196D08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3000" y="1478570"/>
            <a:ext cx="9905999" cy="4761571"/>
          </a:xfrm>
        </p:spPr>
        <p:txBody>
          <a:bodyPr>
            <a:normAutofit lnSpcReduction="10000"/>
          </a:bodyPr>
          <a:lstStyle/>
          <a:p>
            <a:r>
              <a:rPr lang="lt-LT" dirty="0"/>
              <a:t>NUSISTATYK, KOKIAIS LAIKO </a:t>
            </a:r>
            <a:r>
              <a:rPr lang="lt-LT" dirty="0">
                <a:solidFill>
                  <a:srgbClr val="FFFF00"/>
                </a:solidFill>
              </a:rPr>
              <a:t>INTERVALAIS</a:t>
            </a:r>
            <a:r>
              <a:rPr lang="lt-LT" dirty="0"/>
              <a:t> DIRBSI (10, 15, 20, 25 MIN.).</a:t>
            </a:r>
          </a:p>
          <a:p>
            <a:r>
              <a:rPr lang="lt-LT" dirty="0"/>
              <a:t>NUSISTATYTI LAIKO INTERVALAI – </a:t>
            </a:r>
            <a:r>
              <a:rPr lang="lt-LT" dirty="0">
                <a:solidFill>
                  <a:srgbClr val="FFFF00"/>
                </a:solidFill>
              </a:rPr>
              <a:t>NEPERTRAUKIAMI</a:t>
            </a:r>
            <a:r>
              <a:rPr lang="en-GB" dirty="0"/>
              <a:t>!</a:t>
            </a:r>
            <a:endParaRPr lang="lt-LT" dirty="0"/>
          </a:p>
          <a:p>
            <a:r>
              <a:rPr lang="lt-LT" dirty="0"/>
              <a:t> NUSPRĘSK, KĄ </a:t>
            </a:r>
            <a:r>
              <a:rPr lang="lt-LT" sz="2800" dirty="0">
                <a:solidFill>
                  <a:srgbClr val="FFFF00"/>
                </a:solidFill>
              </a:rPr>
              <a:t>KONKREČIAI</a:t>
            </a:r>
            <a:r>
              <a:rPr lang="lt-LT" dirty="0"/>
              <a:t> (KOKIO DALYKO UŽDUOTIS IR PAN.) PER VIENĄ LAIKO INTERVALĄ DARYSI.</a:t>
            </a:r>
          </a:p>
          <a:p>
            <a:r>
              <a:rPr lang="lt-LT" dirty="0"/>
              <a:t>SUPLANUOK, </a:t>
            </a:r>
            <a:r>
              <a:rPr lang="lt-LT" dirty="0">
                <a:solidFill>
                  <a:srgbClr val="FFFF00"/>
                </a:solidFill>
              </a:rPr>
              <a:t>KIEK </a:t>
            </a:r>
            <a:r>
              <a:rPr lang="lt-LT" dirty="0"/>
              <a:t>TOKIŲ „POMIDORŲ“ REIKĖS VIENAI UŽDUOČIAI ATLIKTI.</a:t>
            </a:r>
          </a:p>
          <a:p>
            <a:r>
              <a:rPr lang="lt-LT" dirty="0"/>
              <a:t>TURĖK </a:t>
            </a:r>
            <a:r>
              <a:rPr lang="lt-LT" dirty="0">
                <a:solidFill>
                  <a:srgbClr val="FFFF00"/>
                </a:solidFill>
              </a:rPr>
              <a:t>LAIKMATĮ</a:t>
            </a:r>
            <a:r>
              <a:rPr lang="lt-LT" dirty="0"/>
              <a:t> SU NUSTATYTU PASIRINKTU LAIKO INTERVALU.</a:t>
            </a:r>
          </a:p>
          <a:p>
            <a:r>
              <a:rPr lang="lt-LT" dirty="0"/>
              <a:t>PO KIEKVIENO LAIKO INTERVALO – TRUMPA, NE ILGESNĖ NEI 5 MIN. </a:t>
            </a:r>
            <a:r>
              <a:rPr lang="lt-LT" dirty="0">
                <a:solidFill>
                  <a:srgbClr val="FFFF00"/>
                </a:solidFill>
              </a:rPr>
              <a:t>PERTRAUKA</a:t>
            </a:r>
            <a:r>
              <a:rPr lang="lt-LT" dirty="0"/>
              <a:t> (SKIRTA PROTO, AKIŲ, KŪNO POILSIUI).</a:t>
            </a:r>
          </a:p>
          <a:p>
            <a:r>
              <a:rPr lang="lt-LT" dirty="0"/>
              <a:t>BŪTINAI UŽRAŠUOSE/DIENOTVARKĖJE PASIŽYMĖK </a:t>
            </a:r>
            <a:r>
              <a:rPr lang="lt-LT" dirty="0">
                <a:solidFill>
                  <a:srgbClr val="FFFF00"/>
                </a:solidFill>
              </a:rPr>
              <a:t>BAIGTĄ „POMIDORĄ“</a:t>
            </a:r>
          </a:p>
        </p:txBody>
      </p:sp>
      <p:pic>
        <p:nvPicPr>
          <p:cNvPr id="3074" name="Picture 2" descr="Vaizdo rezultatas pagal užklausą „tomato png“">
            <a:extLst>
              <a:ext uri="{FF2B5EF4-FFF2-40B4-BE49-F238E27FC236}">
                <a16:creationId xmlns:a16="http://schemas.microsoft.com/office/drawing/2014/main" id="{17BF88B4-7E3F-4A5D-A532-ECA8E7DDE09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586" t="7500" r="25449" b="11042"/>
          <a:stretch/>
        </p:blipFill>
        <p:spPr bwMode="auto">
          <a:xfrm>
            <a:off x="7821375" y="147182"/>
            <a:ext cx="1144834" cy="11842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Vaizdo rezultatas pagal užklausą „tomato png“">
            <a:extLst>
              <a:ext uri="{FF2B5EF4-FFF2-40B4-BE49-F238E27FC236}">
                <a16:creationId xmlns:a16="http://schemas.microsoft.com/office/drawing/2014/main" id="{267358F0-6343-4C10-96F0-278639BA4F8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586" t="7500" r="25449" b="11042"/>
          <a:stretch/>
        </p:blipFill>
        <p:spPr bwMode="auto">
          <a:xfrm>
            <a:off x="9269421" y="435542"/>
            <a:ext cx="866060" cy="8958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Vaizdo rezultatas pagal užklausą „tomato png“">
            <a:extLst>
              <a:ext uri="{FF2B5EF4-FFF2-40B4-BE49-F238E27FC236}">
                <a16:creationId xmlns:a16="http://schemas.microsoft.com/office/drawing/2014/main" id="{387A257A-3ED7-4AC4-B3E6-8668A9725FF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586" t="7500" r="25449" b="11042"/>
          <a:stretch/>
        </p:blipFill>
        <p:spPr bwMode="auto">
          <a:xfrm>
            <a:off x="10438693" y="700092"/>
            <a:ext cx="610306" cy="6312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8784884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>
            <a:extLst>
              <a:ext uri="{FF2B5EF4-FFF2-40B4-BE49-F238E27FC236}">
                <a16:creationId xmlns:a16="http://schemas.microsoft.com/office/drawing/2014/main" id="{CC94A2F8-4A4F-437F-9C98-46C5CE755B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73935" y="194449"/>
            <a:ext cx="9905998" cy="1478570"/>
          </a:xfrm>
        </p:spPr>
        <p:txBody>
          <a:bodyPr/>
          <a:lstStyle/>
          <a:p>
            <a:r>
              <a:rPr lang="en-GB" dirty="0"/>
              <a:t>2.2. </a:t>
            </a:r>
            <a:r>
              <a:rPr lang="lt-LT" dirty="0"/>
              <a:t>KODĖL ŠI TECHNIKA NAUDINGA?</a:t>
            </a:r>
          </a:p>
        </p:txBody>
      </p:sp>
      <p:sp>
        <p:nvSpPr>
          <p:cNvPr id="3" name="Turinio vietos rezervavimo ženklas 2">
            <a:extLst>
              <a:ext uri="{FF2B5EF4-FFF2-40B4-BE49-F238E27FC236}">
                <a16:creationId xmlns:a16="http://schemas.microsoft.com/office/drawing/2014/main" id="{E75C7479-1505-47FE-9558-F97FB6E6CD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3000" y="1865173"/>
            <a:ext cx="9905999" cy="3989995"/>
          </a:xfrm>
        </p:spPr>
        <p:txBody>
          <a:bodyPr>
            <a:normAutofit lnSpcReduction="10000"/>
          </a:bodyPr>
          <a:lstStyle/>
          <a:p>
            <a:r>
              <a:rPr lang="lt-LT" dirty="0"/>
              <a:t>ŽYMIAI </a:t>
            </a:r>
            <a:r>
              <a:rPr lang="lt-LT" dirty="0">
                <a:solidFill>
                  <a:srgbClr val="FFFF00"/>
                </a:solidFill>
              </a:rPr>
              <a:t>DIDESNĖ KONCENTRACIJA</a:t>
            </a:r>
            <a:r>
              <a:rPr lang="lt-LT" dirty="0"/>
              <a:t>, SUSIKAUPIMAS, KAI ŽINAI, KAD TURI INTENSYVIAI DIRBTI PASIRINKTĄ LAIKO TARPĄ.</a:t>
            </a:r>
          </a:p>
          <a:p>
            <a:r>
              <a:rPr lang="lt-LT" dirty="0">
                <a:solidFill>
                  <a:srgbClr val="FFFF00"/>
                </a:solidFill>
              </a:rPr>
              <a:t>MAŽIAU STRESO</a:t>
            </a:r>
            <a:r>
              <a:rPr lang="lt-LT" dirty="0"/>
              <a:t>, KAD NEPADARYSI VISŲ UŽDUOČIŲ, MAŽIAU BLAŠKYSIESI NUO VIENO DALYKO PRIE KITO.</a:t>
            </a:r>
          </a:p>
          <a:p>
            <a:r>
              <a:rPr lang="lt-LT" dirty="0"/>
              <a:t>GALI </a:t>
            </a:r>
            <a:r>
              <a:rPr lang="lt-LT" dirty="0">
                <a:solidFill>
                  <a:srgbClr val="FFFF00"/>
                </a:solidFill>
              </a:rPr>
              <a:t>APDOVANOTI</a:t>
            </a:r>
            <a:r>
              <a:rPr lang="lt-LT" dirty="0"/>
              <a:t> SAVE UŽ KIEKVIENĄ „POMIDORĄ“ – ATLIKTĄ UŽDUOTĮ.</a:t>
            </a:r>
          </a:p>
          <a:p>
            <a:r>
              <a:rPr lang="lt-LT" dirty="0"/>
              <a:t>PATIRSI  PASITENKINIMO SAVIMI JAUSMĄ (</a:t>
            </a:r>
            <a:r>
              <a:rPr lang="lt-LT" dirty="0">
                <a:solidFill>
                  <a:srgbClr val="FFFF00"/>
                </a:solidFill>
              </a:rPr>
              <a:t>TU PATS </a:t>
            </a:r>
            <a:r>
              <a:rPr lang="lt-LT" dirty="0"/>
              <a:t>VISKĄ PLANUOJI IR </a:t>
            </a:r>
            <a:r>
              <a:rPr lang="lt-LT" dirty="0">
                <a:solidFill>
                  <a:srgbClr val="FFFF00"/>
                </a:solidFill>
              </a:rPr>
              <a:t>PADARAI</a:t>
            </a:r>
            <a:r>
              <a:rPr lang="lt-LT" dirty="0"/>
              <a:t>).</a:t>
            </a:r>
          </a:p>
          <a:p>
            <a:r>
              <a:rPr lang="lt-LT" dirty="0"/>
              <a:t>TIKRAI ATLIKSI DAUG UŽDUOČIŲ</a:t>
            </a:r>
            <a:r>
              <a:rPr lang="en-GB" dirty="0"/>
              <a:t>!</a:t>
            </a:r>
            <a:endParaRPr lang="lt-LT" dirty="0"/>
          </a:p>
          <a:p>
            <a:endParaRPr lang="lt-LT" dirty="0"/>
          </a:p>
          <a:p>
            <a:endParaRPr lang="lt-LT" dirty="0"/>
          </a:p>
        </p:txBody>
      </p:sp>
    </p:spTree>
    <p:extLst>
      <p:ext uri="{BB962C8B-B14F-4D97-AF65-F5344CB8AC3E}">
        <p14:creationId xmlns:p14="http://schemas.microsoft.com/office/powerpoint/2010/main" val="423721694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Vaizdo rezultatas pagal užklausą „workspace“">
            <a:extLst>
              <a:ext uri="{FF2B5EF4-FFF2-40B4-BE49-F238E27FC236}">
                <a16:creationId xmlns:a16="http://schemas.microsoft.com/office/drawing/2014/main" id="{380B7202-C355-4042-A646-7241D06F2E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66000"/>
                    </a14:imgEffect>
                    <a14:imgEffect>
                      <a14:brightnessContrast bright="-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331" y="351184"/>
            <a:ext cx="10041338" cy="612913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Pavadinimas 1">
            <a:extLst>
              <a:ext uri="{FF2B5EF4-FFF2-40B4-BE49-F238E27FC236}">
                <a16:creationId xmlns:a16="http://schemas.microsoft.com/office/drawing/2014/main" id="{9F07B394-469E-4064-9F17-5316BD478B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3. </a:t>
            </a:r>
            <a:r>
              <a:rPr lang="lt-LT" dirty="0"/>
              <a:t>DARBO VIETA IR APLINKA</a:t>
            </a:r>
          </a:p>
        </p:txBody>
      </p:sp>
      <p:sp>
        <p:nvSpPr>
          <p:cNvPr id="3" name="Turinio vietos rezervavimo ženklas 2">
            <a:extLst>
              <a:ext uri="{FF2B5EF4-FFF2-40B4-BE49-F238E27FC236}">
                <a16:creationId xmlns:a16="http://schemas.microsoft.com/office/drawing/2014/main" id="{C3C58118-4ACF-4C05-B4A8-5DE522E1F43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1412" y="1672683"/>
            <a:ext cx="9905999" cy="4566799"/>
          </a:xfrm>
        </p:spPr>
        <p:txBody>
          <a:bodyPr>
            <a:normAutofit lnSpcReduction="10000"/>
          </a:bodyPr>
          <a:lstStyle/>
          <a:p>
            <a:r>
              <a:rPr lang="lt-LT" dirty="0"/>
              <a:t>BŪTINAI TURI TURĖTI </a:t>
            </a:r>
            <a:r>
              <a:rPr lang="lt-LT" dirty="0">
                <a:solidFill>
                  <a:srgbClr val="FFFF00"/>
                </a:solidFill>
              </a:rPr>
              <a:t>NUOLATINĘ</a:t>
            </a:r>
            <a:r>
              <a:rPr lang="lt-LT" dirty="0"/>
              <a:t> DARBO VIETĄ IR </a:t>
            </a:r>
            <a:r>
              <a:rPr lang="lt-LT" dirty="0">
                <a:solidFill>
                  <a:srgbClr val="FFFF00"/>
                </a:solidFill>
              </a:rPr>
              <a:t>TIK TEN </a:t>
            </a:r>
            <a:r>
              <a:rPr lang="lt-LT" dirty="0"/>
              <a:t>ATLIKTI UŽDUOTIS.</a:t>
            </a:r>
          </a:p>
          <a:p>
            <a:r>
              <a:rPr lang="lt-LT" dirty="0"/>
              <a:t>DARBO VIETA </a:t>
            </a:r>
            <a:r>
              <a:rPr lang="lt-LT" dirty="0">
                <a:solidFill>
                  <a:srgbClr val="FFFF00"/>
                </a:solidFill>
              </a:rPr>
              <a:t>NEGALI BŪTI LOVA</a:t>
            </a:r>
            <a:r>
              <a:rPr lang="en-GB" dirty="0"/>
              <a:t>!</a:t>
            </a:r>
          </a:p>
          <a:p>
            <a:r>
              <a:rPr lang="en-GB" dirty="0"/>
              <a:t>DARBO METU DARBO VIETOJE NETUR</a:t>
            </a:r>
            <a:r>
              <a:rPr lang="lt-LT" dirty="0"/>
              <a:t>ĖTŲ BŪTI </a:t>
            </a:r>
            <a:r>
              <a:rPr lang="lt-LT" dirty="0">
                <a:solidFill>
                  <a:srgbClr val="FFFF00"/>
                </a:solidFill>
              </a:rPr>
              <a:t>JOKIŲ PAŠALINIŲ TRUKDŽIŲ </a:t>
            </a:r>
            <a:r>
              <a:rPr lang="lt-LT" dirty="0"/>
              <a:t>– INTERNETAS IR KOMPIUTERIS TIK UŽDUOTIMS ATLIKTI, JOKIŲ POKALBIŲ TUO METU VYKTI NEGALI, TELEFONAS IŠJUNGTAS (KAS MĖGSTA – GALI KLAUSYTIS MUZIKOS);</a:t>
            </a:r>
          </a:p>
          <a:p>
            <a:pPr marL="0" indent="0">
              <a:buNone/>
            </a:pPr>
            <a:r>
              <a:rPr lang="lt-LT" dirty="0"/>
              <a:t>   – ANT DARBO STALO TIK VANDUO, JOKIO MAISTO AR KITŲ DAIKTŲ (KUR NORS NETOLI GALI BŪTI PASIDĖJĘS SVEIKŲ UŽKANDŽIŲ, KAD ATSISTOTUM, PAJUDĖTUM NORĖDAMAS JŲ PASIIMTI).</a:t>
            </a:r>
          </a:p>
        </p:txBody>
      </p:sp>
    </p:spTree>
    <p:extLst>
      <p:ext uri="{BB962C8B-B14F-4D97-AF65-F5344CB8AC3E}">
        <p14:creationId xmlns:p14="http://schemas.microsoft.com/office/powerpoint/2010/main" val="11476186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>
            <a:extLst>
              <a:ext uri="{FF2B5EF4-FFF2-40B4-BE49-F238E27FC236}">
                <a16:creationId xmlns:a16="http://schemas.microsoft.com/office/drawing/2014/main" id="{32BB752A-4223-428A-8789-12069E2B27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13" y="326971"/>
            <a:ext cx="9905998" cy="1478570"/>
          </a:xfrm>
        </p:spPr>
        <p:txBody>
          <a:bodyPr/>
          <a:lstStyle/>
          <a:p>
            <a:r>
              <a:rPr lang="en-GB" dirty="0"/>
              <a:t>4. </a:t>
            </a:r>
            <a:r>
              <a:rPr lang="lt-LT" dirty="0"/>
              <a:t>PASIRENGIMAS DARBUI</a:t>
            </a:r>
          </a:p>
        </p:txBody>
      </p:sp>
      <p:sp>
        <p:nvSpPr>
          <p:cNvPr id="3" name="Turinio vietos rezervavimo ženklas 2">
            <a:extLst>
              <a:ext uri="{FF2B5EF4-FFF2-40B4-BE49-F238E27FC236}">
                <a16:creationId xmlns:a16="http://schemas.microsoft.com/office/drawing/2014/main" id="{79AE771B-3EAF-4280-B4FE-9E51974A161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1413" y="1591069"/>
            <a:ext cx="6849648" cy="4449337"/>
          </a:xfrm>
        </p:spPr>
        <p:txBody>
          <a:bodyPr>
            <a:normAutofit fontScale="85000" lnSpcReduction="20000"/>
          </a:bodyPr>
          <a:lstStyle/>
          <a:p>
            <a:r>
              <a:rPr lang="lt-LT" dirty="0"/>
              <a:t>KAI DIRBI, ATLIEKI UŽDUOTIS, </a:t>
            </a:r>
            <a:r>
              <a:rPr lang="lt-LT" dirty="0">
                <a:solidFill>
                  <a:srgbClr val="FFFF00"/>
                </a:solidFill>
              </a:rPr>
              <a:t>TINKAMAI APSIRENK </a:t>
            </a:r>
            <a:r>
              <a:rPr lang="lt-LT" dirty="0"/>
              <a:t>(TARSI EITUM Į MOKYKLĄ), NEDERĖTŲ VISĄ DIENĄ VAIKŠČIOTI SU PIŽAMA, NES ESI NAMIE.</a:t>
            </a:r>
          </a:p>
          <a:p>
            <a:r>
              <a:rPr lang="lt-LT" dirty="0"/>
              <a:t>REIKIA SUSITARTI SU TĖVELIAIS, BROLIAIS, SESERIMIS DĖL </a:t>
            </a:r>
            <a:r>
              <a:rPr lang="lt-LT" dirty="0">
                <a:solidFill>
                  <a:srgbClr val="FFFF00"/>
                </a:solidFill>
              </a:rPr>
              <a:t>NAUDOJIMOSI KOMPIUTERIU LAIKO</a:t>
            </a:r>
            <a:r>
              <a:rPr lang="lt-LT" dirty="0"/>
              <a:t> (KIEKVIENAS DARBO DIENĄ TURI TURĖTI NUSTATYTĄ NUOLATINĮ LAIKĄ).</a:t>
            </a:r>
          </a:p>
          <a:p>
            <a:r>
              <a:rPr lang="lt-LT" dirty="0"/>
              <a:t>NEPAMIRŠK </a:t>
            </a:r>
            <a:r>
              <a:rPr lang="lt-LT" dirty="0">
                <a:solidFill>
                  <a:srgbClr val="FFFF00"/>
                </a:solidFill>
              </a:rPr>
              <a:t>ASMENS HIGIENOS</a:t>
            </a:r>
            <a:r>
              <a:rPr lang="lt-LT" dirty="0"/>
              <a:t>, NESVARBU, KAD TAVĘS NIEKAS NEMATO.</a:t>
            </a:r>
          </a:p>
          <a:p>
            <a:r>
              <a:rPr lang="lt-LT" dirty="0">
                <a:solidFill>
                  <a:srgbClr val="FFFF00"/>
                </a:solidFill>
              </a:rPr>
              <a:t>TINKAMAI MAITINKIS </a:t>
            </a:r>
            <a:r>
              <a:rPr lang="lt-LT" dirty="0"/>
              <a:t>– DAUG DARŽOVIŲ, VAISIŲ, MAŽAI SALDUMYNŲ, VENK ŠLAMTMAISČIO.</a:t>
            </a:r>
          </a:p>
          <a:p>
            <a:r>
              <a:rPr lang="lt-LT" dirty="0"/>
              <a:t>GERAI </a:t>
            </a:r>
            <a:r>
              <a:rPr lang="lt-LT" dirty="0">
                <a:solidFill>
                  <a:srgbClr val="FFFF00"/>
                </a:solidFill>
              </a:rPr>
              <a:t>IŠSIMIEGOK</a:t>
            </a:r>
            <a:r>
              <a:rPr lang="lt-LT" dirty="0"/>
              <a:t> (KAIP IR EIDAMAS Į MOKYKLĄ, EIK MIEGOTI IR KELKIS TUO PAČIU LAIKU, NENAKTINĖK). </a:t>
            </a:r>
          </a:p>
          <a:p>
            <a:endParaRPr lang="lt-LT" dirty="0"/>
          </a:p>
        </p:txBody>
      </p:sp>
      <p:pic>
        <p:nvPicPr>
          <p:cNvPr id="5122" name="Picture 2" descr="Vaizdo rezultatas pagal užklausą „getting ready for work meme“">
            <a:extLst>
              <a:ext uri="{FF2B5EF4-FFF2-40B4-BE49-F238E27FC236}">
                <a16:creationId xmlns:a16="http://schemas.microsoft.com/office/drawing/2014/main" id="{F13F2943-DEA0-4958-8AEA-D80B6ED56C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65568" y="1805540"/>
            <a:ext cx="3261416" cy="32469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4076046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Vaizdo rezultatas pagal užklausą „communication online png“">
            <a:extLst>
              <a:ext uri="{FF2B5EF4-FFF2-40B4-BE49-F238E27FC236}">
                <a16:creationId xmlns:a16="http://schemas.microsoft.com/office/drawing/2014/main" id="{8F7C8E21-66B1-4B05-8FC2-20F2689767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12910" y="3429000"/>
            <a:ext cx="4573242" cy="30488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Pavadinimas 1">
            <a:extLst>
              <a:ext uri="{FF2B5EF4-FFF2-40B4-BE49-F238E27FC236}">
                <a16:creationId xmlns:a16="http://schemas.microsoft.com/office/drawing/2014/main" id="{F1B52CC2-8AEE-46F5-ABF6-EC907F98A3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5. </a:t>
            </a:r>
            <a:r>
              <a:rPr lang="lt-LT" dirty="0"/>
              <a:t>SUSITARIMAI DĖL BENDRAVIMO VIRTUALIOJE ERDVĖJE</a:t>
            </a:r>
          </a:p>
        </p:txBody>
      </p:sp>
      <p:sp>
        <p:nvSpPr>
          <p:cNvPr id="3" name="Turinio vietos rezervavimo ženklas 2">
            <a:extLst>
              <a:ext uri="{FF2B5EF4-FFF2-40B4-BE49-F238E27FC236}">
                <a16:creationId xmlns:a16="http://schemas.microsoft.com/office/drawing/2014/main" id="{81023736-D2A0-4EB9-9AFD-74B74086428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lt-LT" dirty="0"/>
              <a:t>VADINAMIEJI „</a:t>
            </a:r>
            <a:r>
              <a:rPr lang="en-GB" i="1" dirty="0" err="1"/>
              <a:t>CHAT’ai</a:t>
            </a:r>
            <a:r>
              <a:rPr lang="lt-LT" i="1" dirty="0"/>
              <a:t>“ , </a:t>
            </a:r>
            <a:r>
              <a:rPr lang="lt-LT" dirty="0"/>
              <a:t>PER KURIUOS BENDRAUSI IR SU KLASĖS DRAUGAIS, IR SU MOKYTOJAIS</a:t>
            </a:r>
            <a:r>
              <a:rPr lang="lt-LT" i="1" dirty="0"/>
              <a:t>, </a:t>
            </a:r>
            <a:r>
              <a:rPr lang="lt-LT" dirty="0"/>
              <a:t>SKIRTI </a:t>
            </a:r>
            <a:r>
              <a:rPr lang="lt-LT" dirty="0">
                <a:solidFill>
                  <a:srgbClr val="FFFF00"/>
                </a:solidFill>
              </a:rPr>
              <a:t>POKALBIAMS APIE PAMOKĄ</a:t>
            </a:r>
            <a:r>
              <a:rPr lang="lt-LT" dirty="0"/>
              <a:t>, DĖL KURIOS IR SUSITINKATE VIRTUALIAI, TAD TUŠČIŲ PAPLEPĖJIMŲ, </a:t>
            </a:r>
            <a:r>
              <a:rPr lang="en-GB" dirty="0"/>
              <a:t>“</a:t>
            </a:r>
            <a:r>
              <a:rPr lang="lt-LT" i="1" dirty="0"/>
              <a:t>LAIK</a:t>
            </a:r>
            <a:r>
              <a:rPr lang="en-GB" i="1" dirty="0"/>
              <a:t>’</a:t>
            </a:r>
            <a:r>
              <a:rPr lang="lt-LT" i="1" dirty="0"/>
              <a:t>ų</a:t>
            </a:r>
            <a:r>
              <a:rPr lang="en-GB" i="1" dirty="0"/>
              <a:t>”</a:t>
            </a:r>
            <a:r>
              <a:rPr lang="lt-LT" dirty="0"/>
              <a:t> IR VISOKIŲ </a:t>
            </a:r>
            <a:r>
              <a:rPr lang="lt-LT" i="1" dirty="0"/>
              <a:t>EMO</a:t>
            </a:r>
            <a:r>
              <a:rPr lang="en-GB" i="1" dirty="0"/>
              <a:t>JI</a:t>
            </a:r>
            <a:r>
              <a:rPr lang="lt-LT" i="1" dirty="0"/>
              <a:t> </a:t>
            </a:r>
            <a:r>
              <a:rPr lang="lt-LT" dirty="0"/>
              <a:t>TEN NETURĖTŲ BŪTI, TIK KONKRETŪS KLAUSIMAI APIE DALYKĄ.</a:t>
            </a:r>
          </a:p>
          <a:p>
            <a:r>
              <a:rPr lang="lt-LT" dirty="0"/>
              <a:t>RAŠYTI </a:t>
            </a:r>
            <a:r>
              <a:rPr lang="lt-LT" dirty="0">
                <a:solidFill>
                  <a:srgbClr val="FFFF00"/>
                </a:solidFill>
              </a:rPr>
              <a:t>TAISYKLINGA LIETUVIŲ KALBA</a:t>
            </a:r>
            <a:r>
              <a:rPr lang="en-GB" dirty="0"/>
              <a:t>! </a:t>
            </a:r>
            <a:r>
              <a:rPr lang="lt-LT" dirty="0"/>
              <a:t>SU VISOMIS NOSINĖMIS, VARNELĖMIS, TAŠKELIAIS IR KABLELIAIS. MOKOTĖS RAŠYDAMI</a:t>
            </a:r>
            <a:r>
              <a:rPr lang="en-GB" dirty="0"/>
              <a:t>!</a:t>
            </a:r>
            <a:endParaRPr lang="lt-LT" dirty="0"/>
          </a:p>
        </p:txBody>
      </p:sp>
    </p:spTree>
    <p:extLst>
      <p:ext uri="{BB962C8B-B14F-4D97-AF65-F5344CB8AC3E}">
        <p14:creationId xmlns:p14="http://schemas.microsoft.com/office/powerpoint/2010/main" val="119718002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>
            <a:extLst>
              <a:ext uri="{FF2B5EF4-FFF2-40B4-BE49-F238E27FC236}">
                <a16:creationId xmlns:a16="http://schemas.microsoft.com/office/drawing/2014/main" id="{73CADEB4-8775-4033-AD6E-4F93699352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06456" y="139009"/>
            <a:ext cx="9905998" cy="1478570"/>
          </a:xfrm>
        </p:spPr>
        <p:txBody>
          <a:bodyPr/>
          <a:lstStyle/>
          <a:p>
            <a:r>
              <a:rPr lang="en-GB" dirty="0">
                <a:sym typeface="Wingdings" panose="05000000000000000000" pitchFamily="2" charset="2"/>
              </a:rPr>
              <a:t></a:t>
            </a:r>
            <a:endParaRPr lang="lt-LT" dirty="0"/>
          </a:p>
        </p:txBody>
      </p:sp>
      <p:sp>
        <p:nvSpPr>
          <p:cNvPr id="3" name="Turinio vietos rezervavimo ženklas 2">
            <a:extLst>
              <a:ext uri="{FF2B5EF4-FFF2-40B4-BE49-F238E27FC236}">
                <a16:creationId xmlns:a16="http://schemas.microsoft.com/office/drawing/2014/main" id="{3D8B16D7-78AA-4145-B790-389535327C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48647" y="1617579"/>
            <a:ext cx="5692200" cy="4581339"/>
          </a:xfrm>
        </p:spPr>
        <p:txBody>
          <a:bodyPr>
            <a:normAutofit fontScale="92500"/>
          </a:bodyPr>
          <a:lstStyle/>
          <a:p>
            <a:r>
              <a:rPr lang="lt-LT" dirty="0"/>
              <a:t>GALBŪT TAIP DIRBTI PAVYKS NE IŠ KARTO, TAIGI </a:t>
            </a:r>
            <a:r>
              <a:rPr lang="lt-LT" dirty="0">
                <a:solidFill>
                  <a:srgbClr val="FFFF00"/>
                </a:solidFill>
              </a:rPr>
              <a:t>BŪK ATLAIDUS SAU</a:t>
            </a:r>
            <a:r>
              <a:rPr lang="lt-LT" dirty="0"/>
              <a:t>, BET NE PER DAUG</a:t>
            </a:r>
            <a:r>
              <a:rPr lang="en-GB" dirty="0"/>
              <a:t>!</a:t>
            </a:r>
            <a:endParaRPr lang="lt-LT" dirty="0"/>
          </a:p>
          <a:p>
            <a:r>
              <a:rPr lang="lt-LT" dirty="0">
                <a:solidFill>
                  <a:srgbClr val="FFFF00"/>
                </a:solidFill>
              </a:rPr>
              <a:t>MOKOMĖS VISI</a:t>
            </a:r>
            <a:r>
              <a:rPr lang="lt-LT" dirty="0"/>
              <a:t> – IR MOKINIAI, IR MOKYTOJAI.</a:t>
            </a:r>
          </a:p>
          <a:p>
            <a:r>
              <a:rPr lang="lt-LT" dirty="0"/>
              <a:t>NEBIJOK </a:t>
            </a:r>
            <a:r>
              <a:rPr lang="lt-LT" dirty="0">
                <a:solidFill>
                  <a:srgbClr val="FFFF00"/>
                </a:solidFill>
              </a:rPr>
              <a:t>PAKLAUSTI MOKYTOJO</a:t>
            </a:r>
            <a:r>
              <a:rPr lang="lt-LT" dirty="0"/>
              <a:t>, JEI KO NESUPRATAI, JIS TIKRAI TAU PAAIŠKINS IR ATSAKYS Į VISUS KLAUSIMUS.</a:t>
            </a:r>
          </a:p>
          <a:p>
            <a:r>
              <a:rPr lang="lt-LT" sz="3200" dirty="0">
                <a:solidFill>
                  <a:srgbClr val="FFFF00"/>
                </a:solidFill>
              </a:rPr>
              <a:t>SĖKMĖS</a:t>
            </a:r>
            <a:r>
              <a:rPr lang="en-GB" sz="3200" dirty="0">
                <a:solidFill>
                  <a:srgbClr val="FFFF00"/>
                </a:solidFill>
              </a:rPr>
              <a:t>!</a:t>
            </a:r>
            <a:r>
              <a:rPr lang="lt-LT" sz="3200" dirty="0">
                <a:solidFill>
                  <a:srgbClr val="FFFF00"/>
                </a:solidFill>
              </a:rPr>
              <a:t> TIK VISI KARTU ĮVEIKSIME VISUS SUNKUMUS</a:t>
            </a:r>
            <a:r>
              <a:rPr lang="en-GB" sz="3200" dirty="0">
                <a:solidFill>
                  <a:srgbClr val="FFFF00"/>
                </a:solidFill>
              </a:rPr>
              <a:t>!</a:t>
            </a:r>
            <a:endParaRPr lang="lt-LT" sz="3200" dirty="0">
              <a:solidFill>
                <a:srgbClr val="FFFF00"/>
              </a:solidFill>
            </a:endParaRPr>
          </a:p>
          <a:p>
            <a:endParaRPr lang="lt-LT" dirty="0"/>
          </a:p>
        </p:txBody>
      </p:sp>
      <p:pic>
        <p:nvPicPr>
          <p:cNvPr id="7170" name="Picture 2" descr="Vaizdo rezultatas pagal užklausą „working from home meme“">
            <a:extLst>
              <a:ext uri="{FF2B5EF4-FFF2-40B4-BE49-F238E27FC236}">
                <a16:creationId xmlns:a16="http://schemas.microsoft.com/office/drawing/2014/main" id="{DB5ECDBB-E46A-4140-8371-94B5A74739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0102" y="175994"/>
            <a:ext cx="4976340" cy="37322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C012F527-8FE3-48AA-B01D-3EDC80AF938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50102" y="4081670"/>
            <a:ext cx="2945085" cy="26530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060167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Grandinė">
  <a:themeElements>
    <a:clrScheme name="Circuit">
      <a:dk1>
        <a:sysClr val="windowText" lastClr="000000"/>
      </a:dk1>
      <a:lt1>
        <a:sysClr val="window" lastClr="FFFFFF"/>
      </a:lt1>
      <a:dk2>
        <a:srgbClr val="2B5F27"/>
      </a:dk2>
      <a:lt2>
        <a:srgbClr val="D8FC68"/>
      </a:lt2>
      <a:accent1>
        <a:srgbClr val="DDC855"/>
      </a:accent1>
      <a:accent2>
        <a:srgbClr val="FCA03D"/>
      </a:accent2>
      <a:accent3>
        <a:srgbClr val="E36439"/>
      </a:accent3>
      <a:accent4>
        <a:srgbClr val="C2935B"/>
      </a:accent4>
      <a:accent5>
        <a:srgbClr val="88C25C"/>
      </a:accent5>
      <a:accent6>
        <a:srgbClr val="BFCC86"/>
      </a:accent6>
      <a:hlink>
        <a:srgbClr val="FFCE23"/>
      </a:hlink>
      <a:folHlink>
        <a:srgbClr val="FDEB86"/>
      </a:folHlink>
    </a:clrScheme>
    <a:fontScheme name="Circui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ircuit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108000"/>
                <a:lumMod val="110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040000" scaled="0"/>
        </a:gradFill>
        <a:gradFill rotWithShape="1">
          <a:gsLst>
            <a:gs pos="0">
              <a:schemeClr val="phClr">
                <a:tint val="94000"/>
                <a:satMod val="105000"/>
                <a:lumMod val="102000"/>
              </a:schemeClr>
            </a:gs>
            <a:gs pos="100000">
              <a:schemeClr val="phClr">
                <a:shade val="74000"/>
                <a:satMod val="128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88000"/>
                <a:satMod val="148000"/>
                <a:lumMod val="150000"/>
              </a:schemeClr>
            </a:gs>
            <a:gs pos="100000">
              <a:schemeClr val="phClr">
                <a:shade val="92000"/>
                <a:hueMod val="104000"/>
                <a:satMod val="140000"/>
                <a:lumMod val="68000"/>
              </a:schemeClr>
            </a:gs>
          </a:gsLst>
          <a:lin ang="5040000" scaled="0"/>
        </a:gradFill>
        <a:blipFill>
          <a:blip xmlns:r="http://schemas.openxmlformats.org/officeDocument/2006/relationships" r:embed="rId1">
            <a:duotone>
              <a:schemeClr val="phClr">
                <a:shade val="88000"/>
                <a:hueMod val="106000"/>
                <a:satMod val="140000"/>
                <a:lumMod val="54000"/>
              </a:schemeClr>
              <a:schemeClr val="phClr">
                <a:tint val="98000"/>
                <a:hueMod val="82000"/>
                <a:satMod val="150000"/>
                <a:lumMod val="16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ircuit" id="{0AC2F7E7-15F5-431C-B2A2-456FE929F56C}" vid="{97ECCC31-8429-4523-BE8D-8F09B7A4D46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</TotalTime>
  <Words>637</Words>
  <Application>Microsoft Office PowerPoint</Application>
  <PresentationFormat>Plačiaekranė</PresentationFormat>
  <Paragraphs>46</Paragraphs>
  <Slides>9</Slides>
  <Notes>0</Notes>
  <HiddenSlides>0</HiddenSlides>
  <MMClips>0</MMClips>
  <ScaleCrop>false</ScaleCrop>
  <HeadingPairs>
    <vt:vector size="6" baseType="variant">
      <vt:variant>
        <vt:lpstr>Naudojami šriftai</vt:lpstr>
      </vt:variant>
      <vt:variant>
        <vt:i4>2</vt:i4>
      </vt:variant>
      <vt:variant>
        <vt:lpstr>Tema</vt:lpstr>
      </vt:variant>
      <vt:variant>
        <vt:i4>1</vt:i4>
      </vt:variant>
      <vt:variant>
        <vt:lpstr>Skaidrių pavadinimai</vt:lpstr>
      </vt:variant>
      <vt:variant>
        <vt:i4>9</vt:i4>
      </vt:variant>
    </vt:vector>
  </HeadingPairs>
  <TitlesOfParts>
    <vt:vector size="12" baseType="lpstr">
      <vt:lpstr>Arial</vt:lpstr>
      <vt:lpstr>Tw Cen MT</vt:lpstr>
      <vt:lpstr>Grandinė</vt:lpstr>
      <vt:lpstr>PATARIMAI MOKANTIS NUOTOLINIU BŪDU</vt:lpstr>
      <vt:lpstr>1. PLANUOK SAVO DIENĄ</vt:lpstr>
      <vt:lpstr>2. TINKAMAI PLANUOK SAVO VEIKLĄ (KAIP MOKYSIES)</vt:lpstr>
      <vt:lpstr>2.1. POMODORO TECHNIKA</vt:lpstr>
      <vt:lpstr>2.2. KODĖL ŠI TECHNIKA NAUDINGA?</vt:lpstr>
      <vt:lpstr>3. DARBO VIETA IR APLINKA</vt:lpstr>
      <vt:lpstr>4. PASIRENGIMAS DARBUI</vt:lpstr>
      <vt:lpstr>5. SUSITARIMAI DĖL BENDRAVIMO VIRTUALIOJE ERDVĖJE</vt:lpstr>
      <vt:lpstr>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PATARIMAI MOKANTIS NUOTOLINIU BŪDU</dc:title>
  <dc:creator>Gintvile Valinciute</dc:creator>
  <cp:lastModifiedBy>Gintvile Valinciute</cp:lastModifiedBy>
  <cp:revision>4</cp:revision>
  <dcterms:created xsi:type="dcterms:W3CDTF">2020-03-19T15:01:27Z</dcterms:created>
  <dcterms:modified xsi:type="dcterms:W3CDTF">2020-03-19T15:37:31Z</dcterms:modified>
</cp:coreProperties>
</file>